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9"/>
  </p:notesMasterIdLst>
  <p:handoutMasterIdLst>
    <p:handoutMasterId r:id="rId30"/>
  </p:handoutMasterIdLst>
  <p:sldIdLst>
    <p:sldId id="256" r:id="rId4"/>
    <p:sldId id="261" r:id="rId5"/>
    <p:sldId id="264" r:id="rId6"/>
    <p:sldId id="307" r:id="rId7"/>
    <p:sldId id="270" r:id="rId8"/>
    <p:sldId id="308" r:id="rId9"/>
    <p:sldId id="265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0" r:id="rId20"/>
    <p:sldId id="321" r:id="rId21"/>
    <p:sldId id="319" r:id="rId22"/>
    <p:sldId id="322" r:id="rId23"/>
    <p:sldId id="323" r:id="rId24"/>
    <p:sldId id="324" r:id="rId25"/>
    <p:sldId id="325" r:id="rId26"/>
    <p:sldId id="326" r:id="rId27"/>
    <p:sldId id="327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93" d="100"/>
          <a:sy n="93" d="100"/>
        </p:scale>
        <p:origin x="720" y="78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84650-80FC-4360-9740-1FED94160D50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57C38C85-96AD-4E46-A563-8C70BB2154EA}">
      <dgm:prSet phldrT="[Text]" custT="1"/>
      <dgm:spPr/>
      <dgm:t>
        <a:bodyPr/>
        <a:lstStyle/>
        <a:p>
          <a:r>
            <a:rPr lang="en-US" sz="1600" dirty="0" smtClean="0"/>
            <a:t>Course works</a:t>
          </a:r>
          <a:endParaRPr lang="en-US" sz="1600" dirty="0"/>
        </a:p>
      </dgm:t>
    </dgm:pt>
    <dgm:pt modelId="{43CA3B11-CBD4-45E2-99A9-30E3690AA79C}" type="parTrans" cxnId="{BCDCA0A8-13A6-4BAC-9EFD-E1B3F97707EA}">
      <dgm:prSet/>
      <dgm:spPr/>
      <dgm:t>
        <a:bodyPr/>
        <a:lstStyle/>
        <a:p>
          <a:endParaRPr lang="en-US"/>
        </a:p>
      </dgm:t>
    </dgm:pt>
    <dgm:pt modelId="{4BD317E0-4BE4-41AC-BD00-58B5D28199EB}" type="sibTrans" cxnId="{BCDCA0A8-13A6-4BAC-9EFD-E1B3F97707EA}">
      <dgm:prSet/>
      <dgm:spPr/>
      <dgm:t>
        <a:bodyPr/>
        <a:lstStyle/>
        <a:p>
          <a:endParaRPr lang="en-US"/>
        </a:p>
      </dgm:t>
    </dgm:pt>
    <dgm:pt modelId="{F36A23BC-8DA7-4119-AD92-6D0930800409}">
      <dgm:prSet phldrT="[Text]" custT="1"/>
      <dgm:spPr/>
      <dgm:t>
        <a:bodyPr/>
        <a:lstStyle/>
        <a:p>
          <a:r>
            <a:rPr lang="en-US" sz="1400" dirty="0" smtClean="0"/>
            <a:t>Progress</a:t>
          </a:r>
          <a:endParaRPr lang="en-US" sz="1400" dirty="0"/>
        </a:p>
      </dgm:t>
    </dgm:pt>
    <dgm:pt modelId="{8CCE8903-C324-4152-BA61-16BA0B150DCD}" type="parTrans" cxnId="{76D5E2F5-116F-4E65-89D7-56DBF579E2DF}">
      <dgm:prSet/>
      <dgm:spPr/>
      <dgm:t>
        <a:bodyPr/>
        <a:lstStyle/>
        <a:p>
          <a:endParaRPr lang="en-US"/>
        </a:p>
      </dgm:t>
    </dgm:pt>
    <dgm:pt modelId="{E0983D38-91FD-450A-A871-DD11BD67F834}" type="sibTrans" cxnId="{76D5E2F5-116F-4E65-89D7-56DBF579E2DF}">
      <dgm:prSet/>
      <dgm:spPr/>
      <dgm:t>
        <a:bodyPr/>
        <a:lstStyle/>
        <a:p>
          <a:endParaRPr lang="en-US"/>
        </a:p>
      </dgm:t>
    </dgm:pt>
    <dgm:pt modelId="{9307923A-1BD3-4833-814A-1C5FA1798F27}">
      <dgm:prSet phldrT="[Text]" custT="1"/>
      <dgm:spPr/>
      <dgm:t>
        <a:bodyPr/>
        <a:lstStyle/>
        <a:p>
          <a:r>
            <a:rPr lang="en-US" sz="1400" dirty="0" smtClean="0"/>
            <a:t>Defense</a:t>
          </a:r>
          <a:endParaRPr lang="en-US" sz="1400" dirty="0"/>
        </a:p>
      </dgm:t>
    </dgm:pt>
    <dgm:pt modelId="{45D38A75-139B-416C-9A8A-2025D01F6E8C}" type="parTrans" cxnId="{B14A5409-DF47-458E-90CC-B883F164FC50}">
      <dgm:prSet/>
      <dgm:spPr/>
      <dgm:t>
        <a:bodyPr/>
        <a:lstStyle/>
        <a:p>
          <a:endParaRPr lang="en-US"/>
        </a:p>
      </dgm:t>
    </dgm:pt>
    <dgm:pt modelId="{DDF71D68-0190-4BE2-AE38-AC80EC53CD4E}" type="sibTrans" cxnId="{B14A5409-DF47-458E-90CC-B883F164FC50}">
      <dgm:prSet/>
      <dgm:spPr/>
      <dgm:t>
        <a:bodyPr/>
        <a:lstStyle/>
        <a:p>
          <a:endParaRPr lang="en-US"/>
        </a:p>
      </dgm:t>
    </dgm:pt>
    <dgm:pt modelId="{2FBC6FE7-B00F-4C01-B18F-DABFEB21D8CA}">
      <dgm:prSet phldrT="[Text]"/>
      <dgm:spPr/>
      <dgm:t>
        <a:bodyPr/>
        <a:lstStyle/>
        <a:p>
          <a:r>
            <a:rPr lang="en-US" dirty="0" smtClean="0"/>
            <a:t>Thesis Proposal</a:t>
          </a:r>
          <a:endParaRPr lang="en-US" dirty="0"/>
        </a:p>
      </dgm:t>
    </dgm:pt>
    <dgm:pt modelId="{A55C52C0-7C64-4413-8ECD-18D989C762D8}" type="parTrans" cxnId="{CE77B78F-39F6-49C4-AFB2-0C335113A517}">
      <dgm:prSet/>
      <dgm:spPr/>
      <dgm:t>
        <a:bodyPr/>
        <a:lstStyle/>
        <a:p>
          <a:endParaRPr lang="en-US"/>
        </a:p>
      </dgm:t>
    </dgm:pt>
    <dgm:pt modelId="{AFABAD41-451C-4166-9FE6-AB72F376749C}" type="sibTrans" cxnId="{CE77B78F-39F6-49C4-AFB2-0C335113A517}">
      <dgm:prSet/>
      <dgm:spPr/>
      <dgm:t>
        <a:bodyPr/>
        <a:lstStyle/>
        <a:p>
          <a:endParaRPr lang="en-US"/>
        </a:p>
      </dgm:t>
    </dgm:pt>
    <dgm:pt modelId="{E12C3AA0-5A9C-4D75-8C76-E6087B7FF23B}">
      <dgm:prSet phldrT="[Text]"/>
      <dgm:spPr/>
      <dgm:t>
        <a:bodyPr/>
        <a:lstStyle/>
        <a:p>
          <a:r>
            <a:rPr lang="en-US" dirty="0" smtClean="0"/>
            <a:t>Graduate</a:t>
          </a:r>
          <a:endParaRPr lang="en-US" dirty="0"/>
        </a:p>
      </dgm:t>
    </dgm:pt>
    <dgm:pt modelId="{6B7F15CB-5674-4D5C-AEB3-ACC3EA56EA20}" type="parTrans" cxnId="{4C9D9E39-7151-4B49-BFDF-5573E8BA85FA}">
      <dgm:prSet/>
      <dgm:spPr/>
      <dgm:t>
        <a:bodyPr/>
        <a:lstStyle/>
        <a:p>
          <a:endParaRPr lang="en-US"/>
        </a:p>
      </dgm:t>
    </dgm:pt>
    <dgm:pt modelId="{44D3316B-2475-48CA-A1DF-6A32B1D7D667}" type="sibTrans" cxnId="{4C9D9E39-7151-4B49-BFDF-5573E8BA85FA}">
      <dgm:prSet/>
      <dgm:spPr/>
      <dgm:t>
        <a:bodyPr/>
        <a:lstStyle/>
        <a:p>
          <a:endParaRPr lang="en-US"/>
        </a:p>
      </dgm:t>
    </dgm:pt>
    <dgm:pt modelId="{868F7EC1-7A7C-4695-A908-A1D8413299AD}" type="pres">
      <dgm:prSet presAssocID="{E4984650-80FC-4360-9740-1FED94160D50}" presName="Name0" presStyleCnt="0">
        <dgm:presLayoutVars>
          <dgm:dir/>
          <dgm:animLvl val="lvl"/>
          <dgm:resizeHandles val="exact"/>
        </dgm:presLayoutVars>
      </dgm:prSet>
      <dgm:spPr/>
    </dgm:pt>
    <dgm:pt modelId="{16E8DE3B-19A6-4B6D-9E98-E091E785747A}" type="pres">
      <dgm:prSet presAssocID="{57C38C85-96AD-4E46-A563-8C70BB2154E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C81E7E-6664-47C6-BD9C-DBE0F6924957}" type="pres">
      <dgm:prSet presAssocID="{4BD317E0-4BE4-41AC-BD00-58B5D28199EB}" presName="parTxOnlySpace" presStyleCnt="0"/>
      <dgm:spPr/>
    </dgm:pt>
    <dgm:pt modelId="{1FB66B12-B102-4533-B99B-5C34B96521F9}" type="pres">
      <dgm:prSet presAssocID="{2FBC6FE7-B00F-4C01-B18F-DABFEB21D8C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7FF89-A4EF-4AE7-8FB1-5F1847D339E5}" type="pres">
      <dgm:prSet presAssocID="{AFABAD41-451C-4166-9FE6-AB72F376749C}" presName="parTxOnlySpace" presStyleCnt="0"/>
      <dgm:spPr/>
    </dgm:pt>
    <dgm:pt modelId="{1A500393-8558-471C-BEDC-1AE99A56907A}" type="pres">
      <dgm:prSet presAssocID="{F36A23BC-8DA7-4119-AD92-6D093080040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A8A264-D71B-40C9-99DB-8886A1B4F473}" type="pres">
      <dgm:prSet presAssocID="{E0983D38-91FD-450A-A871-DD11BD67F834}" presName="parTxOnlySpace" presStyleCnt="0"/>
      <dgm:spPr/>
    </dgm:pt>
    <dgm:pt modelId="{ABD8A2DE-A57D-4362-969E-6541EE0E4C52}" type="pres">
      <dgm:prSet presAssocID="{9307923A-1BD3-4833-814A-1C5FA1798F2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054E02-9499-4955-B82A-1CB8A16A4C7C}" type="pres">
      <dgm:prSet presAssocID="{DDF71D68-0190-4BE2-AE38-AC80EC53CD4E}" presName="parTxOnlySpace" presStyleCnt="0"/>
      <dgm:spPr/>
    </dgm:pt>
    <dgm:pt modelId="{239B3023-7C26-41B0-8836-1CF976F2CD7D}" type="pres">
      <dgm:prSet presAssocID="{E12C3AA0-5A9C-4D75-8C76-E6087B7FF23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6D5E2F5-116F-4E65-89D7-56DBF579E2DF}" srcId="{E4984650-80FC-4360-9740-1FED94160D50}" destId="{F36A23BC-8DA7-4119-AD92-6D0930800409}" srcOrd="2" destOrd="0" parTransId="{8CCE8903-C324-4152-BA61-16BA0B150DCD}" sibTransId="{E0983D38-91FD-450A-A871-DD11BD67F834}"/>
    <dgm:cxn modelId="{B14A5409-DF47-458E-90CC-B883F164FC50}" srcId="{E4984650-80FC-4360-9740-1FED94160D50}" destId="{9307923A-1BD3-4833-814A-1C5FA1798F27}" srcOrd="3" destOrd="0" parTransId="{45D38A75-139B-416C-9A8A-2025D01F6E8C}" sibTransId="{DDF71D68-0190-4BE2-AE38-AC80EC53CD4E}"/>
    <dgm:cxn modelId="{0F8A59BC-6ABB-453B-8BEC-00A760015AAC}" type="presOf" srcId="{57C38C85-96AD-4E46-A563-8C70BB2154EA}" destId="{16E8DE3B-19A6-4B6D-9E98-E091E785747A}" srcOrd="0" destOrd="0" presId="urn:microsoft.com/office/officeart/2005/8/layout/chevron1"/>
    <dgm:cxn modelId="{4C9D9E39-7151-4B49-BFDF-5573E8BA85FA}" srcId="{E4984650-80FC-4360-9740-1FED94160D50}" destId="{E12C3AA0-5A9C-4D75-8C76-E6087B7FF23B}" srcOrd="4" destOrd="0" parTransId="{6B7F15CB-5674-4D5C-AEB3-ACC3EA56EA20}" sibTransId="{44D3316B-2475-48CA-A1DF-6A32B1D7D667}"/>
    <dgm:cxn modelId="{E9AE2109-6B56-41D2-8BE6-66EE3675D7DF}" type="presOf" srcId="{2FBC6FE7-B00F-4C01-B18F-DABFEB21D8CA}" destId="{1FB66B12-B102-4533-B99B-5C34B96521F9}" srcOrd="0" destOrd="0" presId="urn:microsoft.com/office/officeart/2005/8/layout/chevron1"/>
    <dgm:cxn modelId="{C26FB06B-7AAF-4694-9A7E-558B1CD62044}" type="presOf" srcId="{9307923A-1BD3-4833-814A-1C5FA1798F27}" destId="{ABD8A2DE-A57D-4362-969E-6541EE0E4C52}" srcOrd="0" destOrd="0" presId="urn:microsoft.com/office/officeart/2005/8/layout/chevron1"/>
    <dgm:cxn modelId="{CE77B78F-39F6-49C4-AFB2-0C335113A517}" srcId="{E4984650-80FC-4360-9740-1FED94160D50}" destId="{2FBC6FE7-B00F-4C01-B18F-DABFEB21D8CA}" srcOrd="1" destOrd="0" parTransId="{A55C52C0-7C64-4413-8ECD-18D989C762D8}" sibTransId="{AFABAD41-451C-4166-9FE6-AB72F376749C}"/>
    <dgm:cxn modelId="{E99199CD-0824-45E2-B4D3-4C293BFA3320}" type="presOf" srcId="{F36A23BC-8DA7-4119-AD92-6D0930800409}" destId="{1A500393-8558-471C-BEDC-1AE99A56907A}" srcOrd="0" destOrd="0" presId="urn:microsoft.com/office/officeart/2005/8/layout/chevron1"/>
    <dgm:cxn modelId="{F00D0DAB-A68B-4863-9589-AF078DD9F356}" type="presOf" srcId="{E4984650-80FC-4360-9740-1FED94160D50}" destId="{868F7EC1-7A7C-4695-A908-A1D8413299AD}" srcOrd="0" destOrd="0" presId="urn:microsoft.com/office/officeart/2005/8/layout/chevron1"/>
    <dgm:cxn modelId="{4907C888-7D44-4EB4-AFEB-41309CB5778D}" type="presOf" srcId="{E12C3AA0-5A9C-4D75-8C76-E6087B7FF23B}" destId="{239B3023-7C26-41B0-8836-1CF976F2CD7D}" srcOrd="0" destOrd="0" presId="urn:microsoft.com/office/officeart/2005/8/layout/chevron1"/>
    <dgm:cxn modelId="{BCDCA0A8-13A6-4BAC-9EFD-E1B3F97707EA}" srcId="{E4984650-80FC-4360-9740-1FED94160D50}" destId="{57C38C85-96AD-4E46-A563-8C70BB2154EA}" srcOrd="0" destOrd="0" parTransId="{43CA3B11-CBD4-45E2-99A9-30E3690AA79C}" sibTransId="{4BD317E0-4BE4-41AC-BD00-58B5D28199EB}"/>
    <dgm:cxn modelId="{80C3D55B-EC03-43A9-BD99-92FAC7D4D894}" type="presParOf" srcId="{868F7EC1-7A7C-4695-A908-A1D8413299AD}" destId="{16E8DE3B-19A6-4B6D-9E98-E091E785747A}" srcOrd="0" destOrd="0" presId="urn:microsoft.com/office/officeart/2005/8/layout/chevron1"/>
    <dgm:cxn modelId="{897A22A0-F8CB-4860-B776-F0F1D98F3EFA}" type="presParOf" srcId="{868F7EC1-7A7C-4695-A908-A1D8413299AD}" destId="{92C81E7E-6664-47C6-BD9C-DBE0F6924957}" srcOrd="1" destOrd="0" presId="urn:microsoft.com/office/officeart/2005/8/layout/chevron1"/>
    <dgm:cxn modelId="{CDF28EFD-32DC-4819-B1AA-366BF868A108}" type="presParOf" srcId="{868F7EC1-7A7C-4695-A908-A1D8413299AD}" destId="{1FB66B12-B102-4533-B99B-5C34B96521F9}" srcOrd="2" destOrd="0" presId="urn:microsoft.com/office/officeart/2005/8/layout/chevron1"/>
    <dgm:cxn modelId="{14827EB6-371B-4327-AA17-D2D9C2261A0D}" type="presParOf" srcId="{868F7EC1-7A7C-4695-A908-A1D8413299AD}" destId="{8107FF89-A4EF-4AE7-8FB1-5F1847D339E5}" srcOrd="3" destOrd="0" presId="urn:microsoft.com/office/officeart/2005/8/layout/chevron1"/>
    <dgm:cxn modelId="{E1A1A40E-E81B-4994-916E-00206E1E138F}" type="presParOf" srcId="{868F7EC1-7A7C-4695-A908-A1D8413299AD}" destId="{1A500393-8558-471C-BEDC-1AE99A56907A}" srcOrd="4" destOrd="0" presId="urn:microsoft.com/office/officeart/2005/8/layout/chevron1"/>
    <dgm:cxn modelId="{DBD7A6D3-1369-4561-901D-3AD30561910D}" type="presParOf" srcId="{868F7EC1-7A7C-4695-A908-A1D8413299AD}" destId="{6EA8A264-D71B-40C9-99DB-8886A1B4F473}" srcOrd="5" destOrd="0" presId="urn:microsoft.com/office/officeart/2005/8/layout/chevron1"/>
    <dgm:cxn modelId="{AE5F4388-C4DA-4B19-A850-223EA1AD9437}" type="presParOf" srcId="{868F7EC1-7A7C-4695-A908-A1D8413299AD}" destId="{ABD8A2DE-A57D-4362-969E-6541EE0E4C52}" srcOrd="6" destOrd="0" presId="urn:microsoft.com/office/officeart/2005/8/layout/chevron1"/>
    <dgm:cxn modelId="{48535988-159C-4DA9-B483-256ECD52C972}" type="presParOf" srcId="{868F7EC1-7A7C-4695-A908-A1D8413299AD}" destId="{34054E02-9499-4955-B82A-1CB8A16A4C7C}" srcOrd="7" destOrd="0" presId="urn:microsoft.com/office/officeart/2005/8/layout/chevron1"/>
    <dgm:cxn modelId="{49C3180C-39EC-4842-BF9E-CBFB88BA5C3D}" type="presParOf" srcId="{868F7EC1-7A7C-4695-A908-A1D8413299AD}" destId="{239B3023-7C26-41B0-8836-1CF976F2CD7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6CE59-62AB-4F92-A088-15CBE80CA727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B3AA4B-D466-4DAB-AF04-5A11A6AB3005}">
      <dgm:prSet phldrT="[Text]"/>
      <dgm:spPr/>
      <dgm:t>
        <a:bodyPr/>
        <a:lstStyle/>
        <a:p>
          <a:r>
            <a:rPr lang="en-US" dirty="0" smtClean="0"/>
            <a:t>PhD only</a:t>
          </a:r>
          <a:endParaRPr lang="en-US" dirty="0"/>
        </a:p>
      </dgm:t>
    </dgm:pt>
    <dgm:pt modelId="{8A144545-798A-423D-8AD1-B2587C5F04E8}" type="parTrans" cxnId="{D0638CB7-E763-4FC7-AA70-7E7B0ACCE1A5}">
      <dgm:prSet/>
      <dgm:spPr/>
      <dgm:t>
        <a:bodyPr/>
        <a:lstStyle/>
        <a:p>
          <a:endParaRPr lang="en-US"/>
        </a:p>
      </dgm:t>
    </dgm:pt>
    <dgm:pt modelId="{EA3BEE94-5B64-4AAD-A4FF-1827C0E1BE1E}" type="sibTrans" cxnId="{D0638CB7-E763-4FC7-AA70-7E7B0ACCE1A5}">
      <dgm:prSet/>
      <dgm:spPr/>
      <dgm:t>
        <a:bodyPr/>
        <a:lstStyle/>
        <a:p>
          <a:endParaRPr lang="en-US"/>
        </a:p>
      </dgm:t>
    </dgm:pt>
    <dgm:pt modelId="{267F6CFD-BCD8-4704-A295-0F5A09FFEAAE}">
      <dgm:prSet phldrT="[Text]"/>
      <dgm:spPr/>
      <dgm:t>
        <a:bodyPr/>
        <a:lstStyle/>
        <a:p>
          <a:r>
            <a:rPr lang="en-US" dirty="0" smtClean="0"/>
            <a:t>To evaluated student capability</a:t>
          </a:r>
          <a:endParaRPr lang="en-US" dirty="0"/>
        </a:p>
      </dgm:t>
    </dgm:pt>
    <dgm:pt modelId="{0007C7C2-0294-42AF-A8AD-614F84B28703}" type="parTrans" cxnId="{CA98D0DA-22B9-494A-8FE9-4DCD41CAB3E0}">
      <dgm:prSet/>
      <dgm:spPr/>
      <dgm:t>
        <a:bodyPr/>
        <a:lstStyle/>
        <a:p>
          <a:endParaRPr lang="en-US"/>
        </a:p>
      </dgm:t>
    </dgm:pt>
    <dgm:pt modelId="{EC717F5E-D48A-4FFD-8BB2-0FE191AD3F33}" type="sibTrans" cxnId="{CA98D0DA-22B9-494A-8FE9-4DCD41CAB3E0}">
      <dgm:prSet/>
      <dgm:spPr/>
      <dgm:t>
        <a:bodyPr/>
        <a:lstStyle/>
        <a:p>
          <a:endParaRPr lang="en-US"/>
        </a:p>
      </dgm:t>
    </dgm:pt>
    <dgm:pt modelId="{B359E094-4324-4093-AD57-485BCD6E33B7}">
      <dgm:prSet phldrT="[Text]"/>
      <dgm:spPr/>
      <dgm:t>
        <a:bodyPr/>
        <a:lstStyle/>
        <a:p>
          <a:r>
            <a:rPr lang="en-US" dirty="0" smtClean="0"/>
            <a:t>Pass CE to QE</a:t>
          </a:r>
          <a:endParaRPr lang="en-US" dirty="0"/>
        </a:p>
      </dgm:t>
    </dgm:pt>
    <dgm:pt modelId="{F5B0281A-EEC0-47EF-8B45-3ABC29411448}" type="parTrans" cxnId="{E2A28331-A623-4635-805C-D186B36C928F}">
      <dgm:prSet/>
      <dgm:spPr/>
      <dgm:t>
        <a:bodyPr/>
        <a:lstStyle/>
        <a:p>
          <a:endParaRPr lang="en-US"/>
        </a:p>
      </dgm:t>
    </dgm:pt>
    <dgm:pt modelId="{66333DF7-F82E-4D87-8C1E-142B14D02285}" type="sibTrans" cxnId="{E2A28331-A623-4635-805C-D186B36C928F}">
      <dgm:prSet/>
      <dgm:spPr/>
      <dgm:t>
        <a:bodyPr/>
        <a:lstStyle/>
        <a:p>
          <a:endParaRPr lang="en-US"/>
        </a:p>
      </dgm:t>
    </dgm:pt>
    <dgm:pt modelId="{BA09BEF6-07AF-4FB3-9B01-5CAC236A24F3}">
      <dgm:prSet phldrT="[Text]"/>
      <dgm:spPr/>
      <dgm:t>
        <a:bodyPr/>
        <a:lstStyle/>
        <a:p>
          <a:r>
            <a:rPr lang="en-US" dirty="0" smtClean="0"/>
            <a:t>Re-exam when 1</a:t>
          </a:r>
          <a:r>
            <a:rPr lang="en-US" baseline="30000" dirty="0" smtClean="0"/>
            <a:t>st</a:t>
          </a:r>
          <a:r>
            <a:rPr lang="en-US" dirty="0" smtClean="0"/>
            <a:t> CE is fail</a:t>
          </a:r>
          <a:endParaRPr lang="en-US" dirty="0"/>
        </a:p>
      </dgm:t>
    </dgm:pt>
    <dgm:pt modelId="{BBF5EF98-2826-4752-B230-2EC96F78DE43}" type="parTrans" cxnId="{2554D0CF-3859-4592-AD30-6053C2DF563C}">
      <dgm:prSet/>
      <dgm:spPr/>
      <dgm:t>
        <a:bodyPr/>
        <a:lstStyle/>
        <a:p>
          <a:endParaRPr lang="en-US"/>
        </a:p>
      </dgm:t>
    </dgm:pt>
    <dgm:pt modelId="{32F64D0D-CEAA-49C9-91EF-6B4452F64D45}" type="sibTrans" cxnId="{2554D0CF-3859-4592-AD30-6053C2DF563C}">
      <dgm:prSet/>
      <dgm:spPr/>
      <dgm:t>
        <a:bodyPr/>
        <a:lstStyle/>
        <a:p>
          <a:endParaRPr lang="en-US"/>
        </a:p>
      </dgm:t>
    </dgm:pt>
    <dgm:pt modelId="{E61933CB-34A5-47F2-A1DA-F47D351533AB}">
      <dgm:prSet phldrT="[Text]"/>
      <dgm:spPr/>
      <dgm:t>
        <a:bodyPr/>
        <a:lstStyle/>
        <a:p>
          <a:r>
            <a:rPr lang="en-US" dirty="0" smtClean="0"/>
            <a:t>Failure in 2</a:t>
          </a:r>
          <a:r>
            <a:rPr lang="en-US" baseline="30000" dirty="0" smtClean="0"/>
            <a:t>nd</a:t>
          </a:r>
          <a:r>
            <a:rPr lang="en-US" dirty="0" smtClean="0"/>
            <a:t> CE = terminate</a:t>
          </a:r>
          <a:endParaRPr lang="en-US" dirty="0"/>
        </a:p>
      </dgm:t>
    </dgm:pt>
    <dgm:pt modelId="{93868DC3-D210-4542-B9F3-A21FC0411770}" type="parTrans" cxnId="{831AB07B-5988-43BA-950A-5CD972FDB41B}">
      <dgm:prSet/>
      <dgm:spPr/>
      <dgm:t>
        <a:bodyPr/>
        <a:lstStyle/>
        <a:p>
          <a:endParaRPr lang="en-US"/>
        </a:p>
      </dgm:t>
    </dgm:pt>
    <dgm:pt modelId="{3A35378E-82C9-412D-BE54-A41429FE6645}" type="sibTrans" cxnId="{831AB07B-5988-43BA-950A-5CD972FDB41B}">
      <dgm:prSet/>
      <dgm:spPr/>
      <dgm:t>
        <a:bodyPr/>
        <a:lstStyle/>
        <a:p>
          <a:endParaRPr lang="en-US"/>
        </a:p>
      </dgm:t>
    </dgm:pt>
    <dgm:pt modelId="{8B3C4232-BF14-4E34-B300-A41423BF7574}" type="pres">
      <dgm:prSet presAssocID="{5F26CE59-62AB-4F92-A088-15CBE80CA7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132F70-16A9-4C4E-A441-D79920BE7C3B}" type="pres">
      <dgm:prSet presAssocID="{C8B3AA4B-D466-4DAB-AF04-5A11A6AB30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60366-8CC2-496A-B2AE-AE68C77ECD3E}" type="pres">
      <dgm:prSet presAssocID="{EA3BEE94-5B64-4AAD-A4FF-1827C0E1BE1E}" presName="sibTrans" presStyleCnt="0"/>
      <dgm:spPr/>
      <dgm:t>
        <a:bodyPr/>
        <a:lstStyle/>
        <a:p>
          <a:endParaRPr lang="en-US"/>
        </a:p>
      </dgm:t>
    </dgm:pt>
    <dgm:pt modelId="{5FBAA73B-C7D4-4A61-8D7D-FA80635CA10B}" type="pres">
      <dgm:prSet presAssocID="{267F6CFD-BCD8-4704-A295-0F5A09FFEAAE}" presName="node" presStyleLbl="node1" presStyleIdx="1" presStyleCnt="5" custLinFactNeighborX="478" custLinFactNeighborY="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F0648-5533-4267-98EE-31A92428543A}" type="pres">
      <dgm:prSet presAssocID="{EC717F5E-D48A-4FFD-8BB2-0FE191AD3F33}" presName="sibTrans" presStyleCnt="0"/>
      <dgm:spPr/>
      <dgm:t>
        <a:bodyPr/>
        <a:lstStyle/>
        <a:p>
          <a:endParaRPr lang="en-US"/>
        </a:p>
      </dgm:t>
    </dgm:pt>
    <dgm:pt modelId="{593104EF-B437-4644-AE7C-B3A0E2D4B5C4}" type="pres">
      <dgm:prSet presAssocID="{B359E094-4324-4093-AD57-485BCD6E33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FEE7A-2017-405C-9176-09E5275A05FD}" type="pres">
      <dgm:prSet presAssocID="{66333DF7-F82E-4D87-8C1E-142B14D02285}" presName="sibTrans" presStyleCnt="0"/>
      <dgm:spPr/>
      <dgm:t>
        <a:bodyPr/>
        <a:lstStyle/>
        <a:p>
          <a:endParaRPr lang="en-US"/>
        </a:p>
      </dgm:t>
    </dgm:pt>
    <dgm:pt modelId="{55A93D6B-99B2-4109-BA6A-2BECE955C247}" type="pres">
      <dgm:prSet presAssocID="{BA09BEF6-07AF-4FB3-9B01-5CAC236A24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425E5-C751-4FCE-AC48-BB0116697B95}" type="pres">
      <dgm:prSet presAssocID="{32F64D0D-CEAA-49C9-91EF-6B4452F64D45}" presName="sibTrans" presStyleCnt="0"/>
      <dgm:spPr/>
      <dgm:t>
        <a:bodyPr/>
        <a:lstStyle/>
        <a:p>
          <a:endParaRPr lang="en-US"/>
        </a:p>
      </dgm:t>
    </dgm:pt>
    <dgm:pt modelId="{8EC8487B-EBA9-4083-95A3-D6D86C6CDE5B}" type="pres">
      <dgm:prSet presAssocID="{E61933CB-34A5-47F2-A1DA-F47D351533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4D0CF-3859-4592-AD30-6053C2DF563C}" srcId="{5F26CE59-62AB-4F92-A088-15CBE80CA727}" destId="{BA09BEF6-07AF-4FB3-9B01-5CAC236A24F3}" srcOrd="3" destOrd="0" parTransId="{BBF5EF98-2826-4752-B230-2EC96F78DE43}" sibTransId="{32F64D0D-CEAA-49C9-91EF-6B4452F64D45}"/>
    <dgm:cxn modelId="{E2A28331-A623-4635-805C-D186B36C928F}" srcId="{5F26CE59-62AB-4F92-A088-15CBE80CA727}" destId="{B359E094-4324-4093-AD57-485BCD6E33B7}" srcOrd="2" destOrd="0" parTransId="{F5B0281A-EEC0-47EF-8B45-3ABC29411448}" sibTransId="{66333DF7-F82E-4D87-8C1E-142B14D02285}"/>
    <dgm:cxn modelId="{2FCD144B-D99C-45CB-A53A-C63538B5E025}" type="presOf" srcId="{5F26CE59-62AB-4F92-A088-15CBE80CA727}" destId="{8B3C4232-BF14-4E34-B300-A41423BF7574}" srcOrd="0" destOrd="0" presId="urn:microsoft.com/office/officeart/2005/8/layout/default"/>
    <dgm:cxn modelId="{4046D9F3-0FE4-4C3E-B4A8-0A743D8A960F}" type="presOf" srcId="{BA09BEF6-07AF-4FB3-9B01-5CAC236A24F3}" destId="{55A93D6B-99B2-4109-BA6A-2BECE955C247}" srcOrd="0" destOrd="0" presId="urn:microsoft.com/office/officeart/2005/8/layout/default"/>
    <dgm:cxn modelId="{D0638CB7-E763-4FC7-AA70-7E7B0ACCE1A5}" srcId="{5F26CE59-62AB-4F92-A088-15CBE80CA727}" destId="{C8B3AA4B-D466-4DAB-AF04-5A11A6AB3005}" srcOrd="0" destOrd="0" parTransId="{8A144545-798A-423D-8AD1-B2587C5F04E8}" sibTransId="{EA3BEE94-5B64-4AAD-A4FF-1827C0E1BE1E}"/>
    <dgm:cxn modelId="{C3EFC116-CE96-4486-B1D4-F873D48BDA7E}" type="presOf" srcId="{C8B3AA4B-D466-4DAB-AF04-5A11A6AB3005}" destId="{4C132F70-16A9-4C4E-A441-D79920BE7C3B}" srcOrd="0" destOrd="0" presId="urn:microsoft.com/office/officeart/2005/8/layout/default"/>
    <dgm:cxn modelId="{DEA22AF8-F734-42BC-8B60-71F278CC5F52}" type="presOf" srcId="{B359E094-4324-4093-AD57-485BCD6E33B7}" destId="{593104EF-B437-4644-AE7C-B3A0E2D4B5C4}" srcOrd="0" destOrd="0" presId="urn:microsoft.com/office/officeart/2005/8/layout/default"/>
    <dgm:cxn modelId="{11EC1756-0C81-4245-A466-20D8BFE7A6EF}" type="presOf" srcId="{E61933CB-34A5-47F2-A1DA-F47D351533AB}" destId="{8EC8487B-EBA9-4083-95A3-D6D86C6CDE5B}" srcOrd="0" destOrd="0" presId="urn:microsoft.com/office/officeart/2005/8/layout/default"/>
    <dgm:cxn modelId="{831AB07B-5988-43BA-950A-5CD972FDB41B}" srcId="{5F26CE59-62AB-4F92-A088-15CBE80CA727}" destId="{E61933CB-34A5-47F2-A1DA-F47D351533AB}" srcOrd="4" destOrd="0" parTransId="{93868DC3-D210-4542-B9F3-A21FC0411770}" sibTransId="{3A35378E-82C9-412D-BE54-A41429FE6645}"/>
    <dgm:cxn modelId="{D9D7EEE4-06C2-4F9F-B27D-A5BB25756DC5}" type="presOf" srcId="{267F6CFD-BCD8-4704-A295-0F5A09FFEAAE}" destId="{5FBAA73B-C7D4-4A61-8D7D-FA80635CA10B}" srcOrd="0" destOrd="0" presId="urn:microsoft.com/office/officeart/2005/8/layout/default"/>
    <dgm:cxn modelId="{CA98D0DA-22B9-494A-8FE9-4DCD41CAB3E0}" srcId="{5F26CE59-62AB-4F92-A088-15CBE80CA727}" destId="{267F6CFD-BCD8-4704-A295-0F5A09FFEAAE}" srcOrd="1" destOrd="0" parTransId="{0007C7C2-0294-42AF-A8AD-614F84B28703}" sibTransId="{EC717F5E-D48A-4FFD-8BB2-0FE191AD3F33}"/>
    <dgm:cxn modelId="{99C629A4-9EDF-4B4B-99D3-3764E30C37E6}" type="presParOf" srcId="{8B3C4232-BF14-4E34-B300-A41423BF7574}" destId="{4C132F70-16A9-4C4E-A441-D79920BE7C3B}" srcOrd="0" destOrd="0" presId="urn:microsoft.com/office/officeart/2005/8/layout/default"/>
    <dgm:cxn modelId="{E7E44248-0990-46F8-A187-902CFA20A825}" type="presParOf" srcId="{8B3C4232-BF14-4E34-B300-A41423BF7574}" destId="{FA360366-8CC2-496A-B2AE-AE68C77ECD3E}" srcOrd="1" destOrd="0" presId="urn:microsoft.com/office/officeart/2005/8/layout/default"/>
    <dgm:cxn modelId="{E882A45A-1F22-4B7A-85FC-A9819280BE1C}" type="presParOf" srcId="{8B3C4232-BF14-4E34-B300-A41423BF7574}" destId="{5FBAA73B-C7D4-4A61-8D7D-FA80635CA10B}" srcOrd="2" destOrd="0" presId="urn:microsoft.com/office/officeart/2005/8/layout/default"/>
    <dgm:cxn modelId="{45BB3771-A4A6-4552-95F7-3DC2827098BB}" type="presParOf" srcId="{8B3C4232-BF14-4E34-B300-A41423BF7574}" destId="{9DCF0648-5533-4267-98EE-31A92428543A}" srcOrd="3" destOrd="0" presId="urn:microsoft.com/office/officeart/2005/8/layout/default"/>
    <dgm:cxn modelId="{28BDE3A4-953D-4B56-8920-2ED2FD70C55D}" type="presParOf" srcId="{8B3C4232-BF14-4E34-B300-A41423BF7574}" destId="{593104EF-B437-4644-AE7C-B3A0E2D4B5C4}" srcOrd="4" destOrd="0" presId="urn:microsoft.com/office/officeart/2005/8/layout/default"/>
    <dgm:cxn modelId="{EFAAA1DB-0D8B-4C6E-B58B-EC96CB512CDC}" type="presParOf" srcId="{8B3C4232-BF14-4E34-B300-A41423BF7574}" destId="{DF4FEE7A-2017-405C-9176-09E5275A05FD}" srcOrd="5" destOrd="0" presId="urn:microsoft.com/office/officeart/2005/8/layout/default"/>
    <dgm:cxn modelId="{16B0BDAA-09AC-4114-B95B-EA7DE66E9A55}" type="presParOf" srcId="{8B3C4232-BF14-4E34-B300-A41423BF7574}" destId="{55A93D6B-99B2-4109-BA6A-2BECE955C247}" srcOrd="6" destOrd="0" presId="urn:microsoft.com/office/officeart/2005/8/layout/default"/>
    <dgm:cxn modelId="{27685BAF-55C1-4284-AFF3-6897B6ECC41D}" type="presParOf" srcId="{8B3C4232-BF14-4E34-B300-A41423BF7574}" destId="{BD3425E5-C751-4FCE-AC48-BB0116697B95}" srcOrd="7" destOrd="0" presId="urn:microsoft.com/office/officeart/2005/8/layout/default"/>
    <dgm:cxn modelId="{18247648-BE94-4FDE-8439-60016AEB7BBF}" type="presParOf" srcId="{8B3C4232-BF14-4E34-B300-A41423BF7574}" destId="{8EC8487B-EBA9-4083-95A3-D6D86C6CDE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6CE59-62AB-4F92-A088-15CBE80CA727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B3AA4B-D466-4DAB-AF04-5A11A6AB3005}">
      <dgm:prSet phldrT="[Text]"/>
      <dgm:spPr/>
      <dgm:t>
        <a:bodyPr/>
        <a:lstStyle/>
        <a:p>
          <a:r>
            <a:rPr lang="en-US" dirty="0" smtClean="0"/>
            <a:t>Thesis proposal</a:t>
          </a:r>
          <a:endParaRPr lang="en-US" dirty="0"/>
        </a:p>
      </dgm:t>
    </dgm:pt>
    <dgm:pt modelId="{8A144545-798A-423D-8AD1-B2587C5F04E8}" type="parTrans" cxnId="{D0638CB7-E763-4FC7-AA70-7E7B0ACCE1A5}">
      <dgm:prSet/>
      <dgm:spPr/>
      <dgm:t>
        <a:bodyPr/>
        <a:lstStyle/>
        <a:p>
          <a:endParaRPr lang="en-US"/>
        </a:p>
      </dgm:t>
    </dgm:pt>
    <dgm:pt modelId="{EA3BEE94-5B64-4AAD-A4FF-1827C0E1BE1E}" type="sibTrans" cxnId="{D0638CB7-E763-4FC7-AA70-7E7B0ACCE1A5}">
      <dgm:prSet/>
      <dgm:spPr/>
      <dgm:t>
        <a:bodyPr/>
        <a:lstStyle/>
        <a:p>
          <a:endParaRPr lang="en-US"/>
        </a:p>
      </dgm:t>
    </dgm:pt>
    <dgm:pt modelId="{267F6CFD-BCD8-4704-A295-0F5A09FFEAAE}">
      <dgm:prSet phldrT="[Text]"/>
      <dgm:spPr/>
      <dgm:t>
        <a:bodyPr/>
        <a:lstStyle/>
        <a:p>
          <a:r>
            <a:rPr lang="en-US" dirty="0" smtClean="0"/>
            <a:t>Submit report to all committees</a:t>
          </a:r>
          <a:endParaRPr lang="en-US" dirty="0"/>
        </a:p>
      </dgm:t>
    </dgm:pt>
    <dgm:pt modelId="{0007C7C2-0294-42AF-A8AD-614F84B28703}" type="parTrans" cxnId="{CA98D0DA-22B9-494A-8FE9-4DCD41CAB3E0}">
      <dgm:prSet/>
      <dgm:spPr/>
      <dgm:t>
        <a:bodyPr/>
        <a:lstStyle/>
        <a:p>
          <a:endParaRPr lang="en-US"/>
        </a:p>
      </dgm:t>
    </dgm:pt>
    <dgm:pt modelId="{EC717F5E-D48A-4FFD-8BB2-0FE191AD3F33}" type="sibTrans" cxnId="{CA98D0DA-22B9-494A-8FE9-4DCD41CAB3E0}">
      <dgm:prSet/>
      <dgm:spPr/>
      <dgm:t>
        <a:bodyPr/>
        <a:lstStyle/>
        <a:p>
          <a:endParaRPr lang="en-US"/>
        </a:p>
      </dgm:t>
    </dgm:pt>
    <dgm:pt modelId="{B359E094-4324-4093-AD57-485BCD6E33B7}">
      <dgm:prSet phldrT="[Text]"/>
      <dgm:spPr/>
      <dgm:t>
        <a:bodyPr/>
        <a:lstStyle/>
        <a:p>
          <a:r>
            <a:rPr lang="en-US" dirty="0" smtClean="0"/>
            <a:t>Re-exam when 1</a:t>
          </a:r>
          <a:r>
            <a:rPr lang="en-US" baseline="30000" dirty="0" smtClean="0"/>
            <a:t>st</a:t>
          </a:r>
          <a:r>
            <a:rPr lang="en-US" dirty="0" smtClean="0"/>
            <a:t> QE is fail</a:t>
          </a:r>
          <a:endParaRPr lang="en-US" dirty="0"/>
        </a:p>
      </dgm:t>
    </dgm:pt>
    <dgm:pt modelId="{F5B0281A-EEC0-47EF-8B45-3ABC29411448}" type="parTrans" cxnId="{E2A28331-A623-4635-805C-D186B36C928F}">
      <dgm:prSet/>
      <dgm:spPr/>
      <dgm:t>
        <a:bodyPr/>
        <a:lstStyle/>
        <a:p>
          <a:endParaRPr lang="en-US"/>
        </a:p>
      </dgm:t>
    </dgm:pt>
    <dgm:pt modelId="{66333DF7-F82E-4D87-8C1E-142B14D02285}" type="sibTrans" cxnId="{E2A28331-A623-4635-805C-D186B36C928F}">
      <dgm:prSet/>
      <dgm:spPr/>
      <dgm:t>
        <a:bodyPr/>
        <a:lstStyle/>
        <a:p>
          <a:endParaRPr lang="en-US"/>
        </a:p>
      </dgm:t>
    </dgm:pt>
    <dgm:pt modelId="{BA09BEF6-07AF-4FB3-9B01-5CAC236A24F3}">
      <dgm:prSet phldrT="[Text]"/>
      <dgm:spPr/>
      <dgm:t>
        <a:bodyPr/>
        <a:lstStyle/>
        <a:p>
          <a:r>
            <a:rPr lang="en-US" dirty="0" smtClean="0"/>
            <a:t>Failure in 2</a:t>
          </a:r>
          <a:r>
            <a:rPr lang="en-US" baseline="30000" dirty="0" smtClean="0"/>
            <a:t>nd</a:t>
          </a:r>
          <a:r>
            <a:rPr lang="en-US" dirty="0" smtClean="0"/>
            <a:t> QE = terminate</a:t>
          </a:r>
          <a:endParaRPr lang="en-US" dirty="0"/>
        </a:p>
      </dgm:t>
    </dgm:pt>
    <dgm:pt modelId="{BBF5EF98-2826-4752-B230-2EC96F78DE43}" type="parTrans" cxnId="{2554D0CF-3859-4592-AD30-6053C2DF563C}">
      <dgm:prSet/>
      <dgm:spPr/>
      <dgm:t>
        <a:bodyPr/>
        <a:lstStyle/>
        <a:p>
          <a:endParaRPr lang="en-US"/>
        </a:p>
      </dgm:t>
    </dgm:pt>
    <dgm:pt modelId="{32F64D0D-CEAA-49C9-91EF-6B4452F64D45}" type="sibTrans" cxnId="{2554D0CF-3859-4592-AD30-6053C2DF563C}">
      <dgm:prSet/>
      <dgm:spPr/>
      <dgm:t>
        <a:bodyPr/>
        <a:lstStyle/>
        <a:p>
          <a:endParaRPr lang="en-US"/>
        </a:p>
      </dgm:t>
    </dgm:pt>
    <dgm:pt modelId="{E61933CB-34A5-47F2-A1DA-F47D351533AB}">
      <dgm:prSet phldrT="[Text]"/>
      <dgm:spPr/>
      <dgm:t>
        <a:bodyPr/>
        <a:lstStyle/>
        <a:p>
          <a:r>
            <a:rPr lang="en-US" dirty="0" smtClean="0"/>
            <a:t>Unable to re-exam in current semester = earn no credits </a:t>
          </a:r>
          <a:endParaRPr lang="en-US" dirty="0"/>
        </a:p>
      </dgm:t>
    </dgm:pt>
    <dgm:pt modelId="{93868DC3-D210-4542-B9F3-A21FC0411770}" type="parTrans" cxnId="{831AB07B-5988-43BA-950A-5CD972FDB41B}">
      <dgm:prSet/>
      <dgm:spPr/>
      <dgm:t>
        <a:bodyPr/>
        <a:lstStyle/>
        <a:p>
          <a:endParaRPr lang="en-US"/>
        </a:p>
      </dgm:t>
    </dgm:pt>
    <dgm:pt modelId="{3A35378E-82C9-412D-BE54-A41429FE6645}" type="sibTrans" cxnId="{831AB07B-5988-43BA-950A-5CD972FDB41B}">
      <dgm:prSet/>
      <dgm:spPr/>
      <dgm:t>
        <a:bodyPr/>
        <a:lstStyle/>
        <a:p>
          <a:endParaRPr lang="en-US"/>
        </a:p>
      </dgm:t>
    </dgm:pt>
    <dgm:pt modelId="{8B3C4232-BF14-4E34-B300-A41423BF7574}" type="pres">
      <dgm:prSet presAssocID="{5F26CE59-62AB-4F92-A088-15CBE80CA7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132F70-16A9-4C4E-A441-D79920BE7C3B}" type="pres">
      <dgm:prSet presAssocID="{C8B3AA4B-D466-4DAB-AF04-5A11A6AB30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60366-8CC2-496A-B2AE-AE68C77ECD3E}" type="pres">
      <dgm:prSet presAssocID="{EA3BEE94-5B64-4AAD-A4FF-1827C0E1BE1E}" presName="sibTrans" presStyleCnt="0"/>
      <dgm:spPr/>
    </dgm:pt>
    <dgm:pt modelId="{5FBAA73B-C7D4-4A61-8D7D-FA80635CA10B}" type="pres">
      <dgm:prSet presAssocID="{267F6CFD-BCD8-4704-A295-0F5A09FFEAAE}" presName="node" presStyleLbl="node1" presStyleIdx="1" presStyleCnt="5" custLinFactNeighborX="478" custLinFactNeighborY="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F0648-5533-4267-98EE-31A92428543A}" type="pres">
      <dgm:prSet presAssocID="{EC717F5E-D48A-4FFD-8BB2-0FE191AD3F33}" presName="sibTrans" presStyleCnt="0"/>
      <dgm:spPr/>
    </dgm:pt>
    <dgm:pt modelId="{593104EF-B437-4644-AE7C-B3A0E2D4B5C4}" type="pres">
      <dgm:prSet presAssocID="{B359E094-4324-4093-AD57-485BCD6E33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FEE7A-2017-405C-9176-09E5275A05FD}" type="pres">
      <dgm:prSet presAssocID="{66333DF7-F82E-4D87-8C1E-142B14D02285}" presName="sibTrans" presStyleCnt="0"/>
      <dgm:spPr/>
    </dgm:pt>
    <dgm:pt modelId="{55A93D6B-99B2-4109-BA6A-2BECE955C247}" type="pres">
      <dgm:prSet presAssocID="{BA09BEF6-07AF-4FB3-9B01-5CAC236A24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425E5-C751-4FCE-AC48-BB0116697B95}" type="pres">
      <dgm:prSet presAssocID="{32F64D0D-CEAA-49C9-91EF-6B4452F64D45}" presName="sibTrans" presStyleCnt="0"/>
      <dgm:spPr/>
    </dgm:pt>
    <dgm:pt modelId="{8EC8487B-EBA9-4083-95A3-D6D86C6CDE5B}" type="pres">
      <dgm:prSet presAssocID="{E61933CB-34A5-47F2-A1DA-F47D351533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4D0CF-3859-4592-AD30-6053C2DF563C}" srcId="{5F26CE59-62AB-4F92-A088-15CBE80CA727}" destId="{BA09BEF6-07AF-4FB3-9B01-5CAC236A24F3}" srcOrd="3" destOrd="0" parTransId="{BBF5EF98-2826-4752-B230-2EC96F78DE43}" sibTransId="{32F64D0D-CEAA-49C9-91EF-6B4452F64D45}"/>
    <dgm:cxn modelId="{E2A28331-A623-4635-805C-D186B36C928F}" srcId="{5F26CE59-62AB-4F92-A088-15CBE80CA727}" destId="{B359E094-4324-4093-AD57-485BCD6E33B7}" srcOrd="2" destOrd="0" parTransId="{F5B0281A-EEC0-47EF-8B45-3ABC29411448}" sibTransId="{66333DF7-F82E-4D87-8C1E-142B14D02285}"/>
    <dgm:cxn modelId="{D0638CB7-E763-4FC7-AA70-7E7B0ACCE1A5}" srcId="{5F26CE59-62AB-4F92-A088-15CBE80CA727}" destId="{C8B3AA4B-D466-4DAB-AF04-5A11A6AB3005}" srcOrd="0" destOrd="0" parTransId="{8A144545-798A-423D-8AD1-B2587C5F04E8}" sibTransId="{EA3BEE94-5B64-4AAD-A4FF-1827C0E1BE1E}"/>
    <dgm:cxn modelId="{5DF82A98-31D5-40A1-9930-C180E93C0854}" type="presOf" srcId="{267F6CFD-BCD8-4704-A295-0F5A09FFEAAE}" destId="{5FBAA73B-C7D4-4A61-8D7D-FA80635CA10B}" srcOrd="0" destOrd="0" presId="urn:microsoft.com/office/officeart/2005/8/layout/default"/>
    <dgm:cxn modelId="{D5582AF9-ADFA-49DE-A518-8D62855AF644}" type="presOf" srcId="{C8B3AA4B-D466-4DAB-AF04-5A11A6AB3005}" destId="{4C132F70-16A9-4C4E-A441-D79920BE7C3B}" srcOrd="0" destOrd="0" presId="urn:microsoft.com/office/officeart/2005/8/layout/default"/>
    <dgm:cxn modelId="{B5BE75FD-D120-4DE8-BF23-AF9517216736}" type="presOf" srcId="{E61933CB-34A5-47F2-A1DA-F47D351533AB}" destId="{8EC8487B-EBA9-4083-95A3-D6D86C6CDE5B}" srcOrd="0" destOrd="0" presId="urn:microsoft.com/office/officeart/2005/8/layout/default"/>
    <dgm:cxn modelId="{B03B2744-ACE9-4218-9122-138968B6EC52}" type="presOf" srcId="{5F26CE59-62AB-4F92-A088-15CBE80CA727}" destId="{8B3C4232-BF14-4E34-B300-A41423BF7574}" srcOrd="0" destOrd="0" presId="urn:microsoft.com/office/officeart/2005/8/layout/default"/>
    <dgm:cxn modelId="{906AF92E-C0C9-4272-A017-EBE9B1DAAFE3}" type="presOf" srcId="{B359E094-4324-4093-AD57-485BCD6E33B7}" destId="{593104EF-B437-4644-AE7C-B3A0E2D4B5C4}" srcOrd="0" destOrd="0" presId="urn:microsoft.com/office/officeart/2005/8/layout/default"/>
    <dgm:cxn modelId="{831AB07B-5988-43BA-950A-5CD972FDB41B}" srcId="{5F26CE59-62AB-4F92-A088-15CBE80CA727}" destId="{E61933CB-34A5-47F2-A1DA-F47D351533AB}" srcOrd="4" destOrd="0" parTransId="{93868DC3-D210-4542-B9F3-A21FC0411770}" sibTransId="{3A35378E-82C9-412D-BE54-A41429FE6645}"/>
    <dgm:cxn modelId="{F41DBB33-2CF7-48B5-9CAE-48F0BD52DEA7}" type="presOf" srcId="{BA09BEF6-07AF-4FB3-9B01-5CAC236A24F3}" destId="{55A93D6B-99B2-4109-BA6A-2BECE955C247}" srcOrd="0" destOrd="0" presId="urn:microsoft.com/office/officeart/2005/8/layout/default"/>
    <dgm:cxn modelId="{CA98D0DA-22B9-494A-8FE9-4DCD41CAB3E0}" srcId="{5F26CE59-62AB-4F92-A088-15CBE80CA727}" destId="{267F6CFD-BCD8-4704-A295-0F5A09FFEAAE}" srcOrd="1" destOrd="0" parTransId="{0007C7C2-0294-42AF-A8AD-614F84B28703}" sibTransId="{EC717F5E-D48A-4FFD-8BB2-0FE191AD3F33}"/>
    <dgm:cxn modelId="{5E00ED05-F16D-40D6-A3AC-64179A1EECBB}" type="presParOf" srcId="{8B3C4232-BF14-4E34-B300-A41423BF7574}" destId="{4C132F70-16A9-4C4E-A441-D79920BE7C3B}" srcOrd="0" destOrd="0" presId="urn:microsoft.com/office/officeart/2005/8/layout/default"/>
    <dgm:cxn modelId="{E84D3071-9E58-41DB-A162-D0E97BADCCFE}" type="presParOf" srcId="{8B3C4232-BF14-4E34-B300-A41423BF7574}" destId="{FA360366-8CC2-496A-B2AE-AE68C77ECD3E}" srcOrd="1" destOrd="0" presId="urn:microsoft.com/office/officeart/2005/8/layout/default"/>
    <dgm:cxn modelId="{25DE6775-7681-4A19-AD2D-24E4FE8606DC}" type="presParOf" srcId="{8B3C4232-BF14-4E34-B300-A41423BF7574}" destId="{5FBAA73B-C7D4-4A61-8D7D-FA80635CA10B}" srcOrd="2" destOrd="0" presId="urn:microsoft.com/office/officeart/2005/8/layout/default"/>
    <dgm:cxn modelId="{1EC1EB2E-035D-432C-9DF4-F955F72D43D5}" type="presParOf" srcId="{8B3C4232-BF14-4E34-B300-A41423BF7574}" destId="{9DCF0648-5533-4267-98EE-31A92428543A}" srcOrd="3" destOrd="0" presId="urn:microsoft.com/office/officeart/2005/8/layout/default"/>
    <dgm:cxn modelId="{AA55C031-7A38-49B7-9519-5E52781CE80E}" type="presParOf" srcId="{8B3C4232-BF14-4E34-B300-A41423BF7574}" destId="{593104EF-B437-4644-AE7C-B3A0E2D4B5C4}" srcOrd="4" destOrd="0" presId="urn:microsoft.com/office/officeart/2005/8/layout/default"/>
    <dgm:cxn modelId="{58008E6A-45A9-40CA-99D1-1CF438DC2768}" type="presParOf" srcId="{8B3C4232-BF14-4E34-B300-A41423BF7574}" destId="{DF4FEE7A-2017-405C-9176-09E5275A05FD}" srcOrd="5" destOrd="0" presId="urn:microsoft.com/office/officeart/2005/8/layout/default"/>
    <dgm:cxn modelId="{65F3A800-0EB7-4133-863B-6059482331AE}" type="presParOf" srcId="{8B3C4232-BF14-4E34-B300-A41423BF7574}" destId="{55A93D6B-99B2-4109-BA6A-2BECE955C247}" srcOrd="6" destOrd="0" presId="urn:microsoft.com/office/officeart/2005/8/layout/default"/>
    <dgm:cxn modelId="{B716BBF8-D68D-4E9C-BD79-6B1D870DA1D6}" type="presParOf" srcId="{8B3C4232-BF14-4E34-B300-A41423BF7574}" destId="{BD3425E5-C751-4FCE-AC48-BB0116697B95}" srcOrd="7" destOrd="0" presId="urn:microsoft.com/office/officeart/2005/8/layout/default"/>
    <dgm:cxn modelId="{A83F2774-A776-4A66-BBA7-B73A0D444AE5}" type="presParOf" srcId="{8B3C4232-BF14-4E34-B300-A41423BF7574}" destId="{8EC8487B-EBA9-4083-95A3-D6D86C6CDE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26CE59-62AB-4F92-A088-15CBE80CA727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B3AA4B-D466-4DAB-AF04-5A11A6AB3005}">
      <dgm:prSet phldrT="[Text]"/>
      <dgm:spPr/>
      <dgm:t>
        <a:bodyPr/>
        <a:lstStyle/>
        <a:p>
          <a:r>
            <a:rPr lang="en-US" dirty="0" smtClean="0"/>
            <a:t>In each semester</a:t>
          </a:r>
          <a:endParaRPr lang="en-US" dirty="0"/>
        </a:p>
      </dgm:t>
    </dgm:pt>
    <dgm:pt modelId="{8A144545-798A-423D-8AD1-B2587C5F04E8}" type="parTrans" cxnId="{D0638CB7-E763-4FC7-AA70-7E7B0ACCE1A5}">
      <dgm:prSet/>
      <dgm:spPr/>
      <dgm:t>
        <a:bodyPr/>
        <a:lstStyle/>
        <a:p>
          <a:endParaRPr lang="en-US"/>
        </a:p>
      </dgm:t>
    </dgm:pt>
    <dgm:pt modelId="{EA3BEE94-5B64-4AAD-A4FF-1827C0E1BE1E}" type="sibTrans" cxnId="{D0638CB7-E763-4FC7-AA70-7E7B0ACCE1A5}">
      <dgm:prSet/>
      <dgm:spPr/>
      <dgm:t>
        <a:bodyPr/>
        <a:lstStyle/>
        <a:p>
          <a:endParaRPr lang="en-US"/>
        </a:p>
      </dgm:t>
    </dgm:pt>
    <dgm:pt modelId="{267F6CFD-BCD8-4704-A295-0F5A09FFEAAE}">
      <dgm:prSet phldrT="[Text]"/>
      <dgm:spPr/>
      <dgm:t>
        <a:bodyPr/>
        <a:lstStyle/>
        <a:p>
          <a:pPr algn="ctr"/>
          <a:r>
            <a:rPr lang="en-US" dirty="0" smtClean="0"/>
            <a:t>To evaluate student’s thesis progress	</a:t>
          </a:r>
          <a:endParaRPr lang="en-US" dirty="0"/>
        </a:p>
      </dgm:t>
    </dgm:pt>
    <dgm:pt modelId="{0007C7C2-0294-42AF-A8AD-614F84B28703}" type="parTrans" cxnId="{CA98D0DA-22B9-494A-8FE9-4DCD41CAB3E0}">
      <dgm:prSet/>
      <dgm:spPr/>
      <dgm:t>
        <a:bodyPr/>
        <a:lstStyle/>
        <a:p>
          <a:endParaRPr lang="en-US"/>
        </a:p>
      </dgm:t>
    </dgm:pt>
    <dgm:pt modelId="{EC717F5E-D48A-4FFD-8BB2-0FE191AD3F33}" type="sibTrans" cxnId="{CA98D0DA-22B9-494A-8FE9-4DCD41CAB3E0}">
      <dgm:prSet/>
      <dgm:spPr/>
      <dgm:t>
        <a:bodyPr/>
        <a:lstStyle/>
        <a:p>
          <a:endParaRPr lang="en-US"/>
        </a:p>
      </dgm:t>
    </dgm:pt>
    <dgm:pt modelId="{B359E094-4324-4093-AD57-485BCD6E33B7}">
      <dgm:prSet phldrT="[Text]"/>
      <dgm:spPr/>
      <dgm:t>
        <a:bodyPr/>
        <a:lstStyle/>
        <a:p>
          <a:r>
            <a:rPr lang="en-US" dirty="0" smtClean="0"/>
            <a:t>Number of credit will earn depend on performance</a:t>
          </a:r>
          <a:endParaRPr lang="en-US" dirty="0"/>
        </a:p>
      </dgm:t>
    </dgm:pt>
    <dgm:pt modelId="{F5B0281A-EEC0-47EF-8B45-3ABC29411448}" type="parTrans" cxnId="{E2A28331-A623-4635-805C-D186B36C928F}">
      <dgm:prSet/>
      <dgm:spPr/>
      <dgm:t>
        <a:bodyPr/>
        <a:lstStyle/>
        <a:p>
          <a:endParaRPr lang="en-US"/>
        </a:p>
      </dgm:t>
    </dgm:pt>
    <dgm:pt modelId="{66333DF7-F82E-4D87-8C1E-142B14D02285}" type="sibTrans" cxnId="{E2A28331-A623-4635-805C-D186B36C928F}">
      <dgm:prSet/>
      <dgm:spPr/>
      <dgm:t>
        <a:bodyPr/>
        <a:lstStyle/>
        <a:p>
          <a:endParaRPr lang="en-US"/>
        </a:p>
      </dgm:t>
    </dgm:pt>
    <dgm:pt modelId="{8B3C4232-BF14-4E34-B300-A41423BF7574}" type="pres">
      <dgm:prSet presAssocID="{5F26CE59-62AB-4F92-A088-15CBE80CA7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132F70-16A9-4C4E-A441-D79920BE7C3B}" type="pres">
      <dgm:prSet presAssocID="{C8B3AA4B-D466-4DAB-AF04-5A11A6AB30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60366-8CC2-496A-B2AE-AE68C77ECD3E}" type="pres">
      <dgm:prSet presAssocID="{EA3BEE94-5B64-4AAD-A4FF-1827C0E1BE1E}" presName="sibTrans" presStyleCnt="0"/>
      <dgm:spPr/>
    </dgm:pt>
    <dgm:pt modelId="{5FBAA73B-C7D4-4A61-8D7D-FA80635CA10B}" type="pres">
      <dgm:prSet presAssocID="{267F6CFD-BCD8-4704-A295-0F5A09FFEAAE}" presName="node" presStyleLbl="node1" presStyleIdx="1" presStyleCnt="3" custLinFactNeighborX="478" custLinFactNeighborY="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F0648-5533-4267-98EE-31A92428543A}" type="pres">
      <dgm:prSet presAssocID="{EC717F5E-D48A-4FFD-8BB2-0FE191AD3F33}" presName="sibTrans" presStyleCnt="0"/>
      <dgm:spPr/>
    </dgm:pt>
    <dgm:pt modelId="{593104EF-B437-4644-AE7C-B3A0E2D4B5C4}" type="pres">
      <dgm:prSet presAssocID="{B359E094-4324-4093-AD57-485BCD6E33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98D0DA-22B9-494A-8FE9-4DCD41CAB3E0}" srcId="{5F26CE59-62AB-4F92-A088-15CBE80CA727}" destId="{267F6CFD-BCD8-4704-A295-0F5A09FFEAAE}" srcOrd="1" destOrd="0" parTransId="{0007C7C2-0294-42AF-A8AD-614F84B28703}" sibTransId="{EC717F5E-D48A-4FFD-8BB2-0FE191AD3F33}"/>
    <dgm:cxn modelId="{474A33AF-25C1-4B10-AD4E-034A3B6DCBD8}" type="presOf" srcId="{B359E094-4324-4093-AD57-485BCD6E33B7}" destId="{593104EF-B437-4644-AE7C-B3A0E2D4B5C4}" srcOrd="0" destOrd="0" presId="urn:microsoft.com/office/officeart/2005/8/layout/default"/>
    <dgm:cxn modelId="{1B3166AF-8E6D-461F-AF06-1E3A73E09BD3}" type="presOf" srcId="{5F26CE59-62AB-4F92-A088-15CBE80CA727}" destId="{8B3C4232-BF14-4E34-B300-A41423BF7574}" srcOrd="0" destOrd="0" presId="urn:microsoft.com/office/officeart/2005/8/layout/default"/>
    <dgm:cxn modelId="{C309FD6D-DFA4-4F7A-BE39-A56E072452F4}" type="presOf" srcId="{C8B3AA4B-D466-4DAB-AF04-5A11A6AB3005}" destId="{4C132F70-16A9-4C4E-A441-D79920BE7C3B}" srcOrd="0" destOrd="0" presId="urn:microsoft.com/office/officeart/2005/8/layout/default"/>
    <dgm:cxn modelId="{E2A28331-A623-4635-805C-D186B36C928F}" srcId="{5F26CE59-62AB-4F92-A088-15CBE80CA727}" destId="{B359E094-4324-4093-AD57-485BCD6E33B7}" srcOrd="2" destOrd="0" parTransId="{F5B0281A-EEC0-47EF-8B45-3ABC29411448}" sibTransId="{66333DF7-F82E-4D87-8C1E-142B14D02285}"/>
    <dgm:cxn modelId="{AAD09432-2935-4146-9E87-0BABD206EAD3}" type="presOf" srcId="{267F6CFD-BCD8-4704-A295-0F5A09FFEAAE}" destId="{5FBAA73B-C7D4-4A61-8D7D-FA80635CA10B}" srcOrd="0" destOrd="0" presId="urn:microsoft.com/office/officeart/2005/8/layout/default"/>
    <dgm:cxn modelId="{D0638CB7-E763-4FC7-AA70-7E7B0ACCE1A5}" srcId="{5F26CE59-62AB-4F92-A088-15CBE80CA727}" destId="{C8B3AA4B-D466-4DAB-AF04-5A11A6AB3005}" srcOrd="0" destOrd="0" parTransId="{8A144545-798A-423D-8AD1-B2587C5F04E8}" sibTransId="{EA3BEE94-5B64-4AAD-A4FF-1827C0E1BE1E}"/>
    <dgm:cxn modelId="{681DC401-6285-4396-A239-065220D1F866}" type="presParOf" srcId="{8B3C4232-BF14-4E34-B300-A41423BF7574}" destId="{4C132F70-16A9-4C4E-A441-D79920BE7C3B}" srcOrd="0" destOrd="0" presId="urn:microsoft.com/office/officeart/2005/8/layout/default"/>
    <dgm:cxn modelId="{2FD56C76-D748-4220-B291-0CC34EC6495B}" type="presParOf" srcId="{8B3C4232-BF14-4E34-B300-A41423BF7574}" destId="{FA360366-8CC2-496A-B2AE-AE68C77ECD3E}" srcOrd="1" destOrd="0" presId="urn:microsoft.com/office/officeart/2005/8/layout/default"/>
    <dgm:cxn modelId="{E6F517C5-BBE2-4E8B-9AA1-F39EA56E6676}" type="presParOf" srcId="{8B3C4232-BF14-4E34-B300-A41423BF7574}" destId="{5FBAA73B-C7D4-4A61-8D7D-FA80635CA10B}" srcOrd="2" destOrd="0" presId="urn:microsoft.com/office/officeart/2005/8/layout/default"/>
    <dgm:cxn modelId="{53213549-AAED-40DB-B128-D41C50F757AC}" type="presParOf" srcId="{8B3C4232-BF14-4E34-B300-A41423BF7574}" destId="{9DCF0648-5533-4267-98EE-31A92428543A}" srcOrd="3" destOrd="0" presId="urn:microsoft.com/office/officeart/2005/8/layout/default"/>
    <dgm:cxn modelId="{D334DCAC-981D-4992-A78A-CCBF5A133B12}" type="presParOf" srcId="{8B3C4232-BF14-4E34-B300-A41423BF7574}" destId="{593104EF-B437-4644-AE7C-B3A0E2D4B5C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26CE59-62AB-4F92-A088-15CBE80CA727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B3AA4B-D466-4DAB-AF04-5A11A6AB3005}">
      <dgm:prSet phldrT="[Text]"/>
      <dgm:spPr/>
      <dgm:t>
        <a:bodyPr/>
        <a:lstStyle/>
        <a:p>
          <a:r>
            <a:rPr lang="en-US" dirty="0" smtClean="0"/>
            <a:t>Complete research work</a:t>
          </a:r>
          <a:endParaRPr lang="en-US" dirty="0"/>
        </a:p>
      </dgm:t>
    </dgm:pt>
    <dgm:pt modelId="{8A144545-798A-423D-8AD1-B2587C5F04E8}" type="parTrans" cxnId="{D0638CB7-E763-4FC7-AA70-7E7B0ACCE1A5}">
      <dgm:prSet/>
      <dgm:spPr/>
      <dgm:t>
        <a:bodyPr/>
        <a:lstStyle/>
        <a:p>
          <a:endParaRPr lang="en-US"/>
        </a:p>
      </dgm:t>
    </dgm:pt>
    <dgm:pt modelId="{EA3BEE94-5B64-4AAD-A4FF-1827C0E1BE1E}" type="sibTrans" cxnId="{D0638CB7-E763-4FC7-AA70-7E7B0ACCE1A5}">
      <dgm:prSet/>
      <dgm:spPr/>
      <dgm:t>
        <a:bodyPr/>
        <a:lstStyle/>
        <a:p>
          <a:endParaRPr lang="en-US"/>
        </a:p>
      </dgm:t>
    </dgm:pt>
    <dgm:pt modelId="{267F6CFD-BCD8-4704-A295-0F5A09FFEAAE}">
      <dgm:prSet phldrT="[Text]"/>
      <dgm:spPr/>
      <dgm:t>
        <a:bodyPr/>
        <a:lstStyle/>
        <a:p>
          <a:r>
            <a:rPr lang="en-US" dirty="0" smtClean="0"/>
            <a:t>Submit or publish all publications requirement</a:t>
          </a:r>
          <a:endParaRPr lang="en-US" dirty="0"/>
        </a:p>
      </dgm:t>
    </dgm:pt>
    <dgm:pt modelId="{0007C7C2-0294-42AF-A8AD-614F84B28703}" type="parTrans" cxnId="{CA98D0DA-22B9-494A-8FE9-4DCD41CAB3E0}">
      <dgm:prSet/>
      <dgm:spPr/>
      <dgm:t>
        <a:bodyPr/>
        <a:lstStyle/>
        <a:p>
          <a:endParaRPr lang="en-US"/>
        </a:p>
      </dgm:t>
    </dgm:pt>
    <dgm:pt modelId="{EC717F5E-D48A-4FFD-8BB2-0FE191AD3F33}" type="sibTrans" cxnId="{CA98D0DA-22B9-494A-8FE9-4DCD41CAB3E0}">
      <dgm:prSet/>
      <dgm:spPr/>
      <dgm:t>
        <a:bodyPr/>
        <a:lstStyle/>
        <a:p>
          <a:endParaRPr lang="en-US"/>
        </a:p>
      </dgm:t>
    </dgm:pt>
    <dgm:pt modelId="{B359E094-4324-4093-AD57-485BCD6E33B7}">
      <dgm:prSet phldrT="[Text]"/>
      <dgm:spPr/>
      <dgm:t>
        <a:bodyPr/>
        <a:lstStyle/>
        <a:p>
          <a:r>
            <a:rPr lang="en-US" dirty="0" smtClean="0"/>
            <a:t>Pass English requirement</a:t>
          </a:r>
          <a:endParaRPr lang="en-US" dirty="0"/>
        </a:p>
      </dgm:t>
    </dgm:pt>
    <dgm:pt modelId="{F5B0281A-EEC0-47EF-8B45-3ABC29411448}" type="parTrans" cxnId="{E2A28331-A623-4635-805C-D186B36C928F}">
      <dgm:prSet/>
      <dgm:spPr/>
      <dgm:t>
        <a:bodyPr/>
        <a:lstStyle/>
        <a:p>
          <a:endParaRPr lang="en-US"/>
        </a:p>
      </dgm:t>
    </dgm:pt>
    <dgm:pt modelId="{66333DF7-F82E-4D87-8C1E-142B14D02285}" type="sibTrans" cxnId="{E2A28331-A623-4635-805C-D186B36C928F}">
      <dgm:prSet/>
      <dgm:spPr/>
      <dgm:t>
        <a:bodyPr/>
        <a:lstStyle/>
        <a:p>
          <a:endParaRPr lang="en-US"/>
        </a:p>
      </dgm:t>
    </dgm:pt>
    <dgm:pt modelId="{BA09BEF6-07AF-4FB3-9B01-5CAC236A24F3}">
      <dgm:prSet phldrT="[Text]"/>
      <dgm:spPr/>
      <dgm:t>
        <a:bodyPr/>
        <a:lstStyle/>
        <a:p>
          <a:r>
            <a:rPr lang="en-US" dirty="0" smtClean="0"/>
            <a:t>External committee</a:t>
          </a:r>
          <a:endParaRPr lang="en-US" dirty="0"/>
        </a:p>
      </dgm:t>
    </dgm:pt>
    <dgm:pt modelId="{BBF5EF98-2826-4752-B230-2EC96F78DE43}" type="parTrans" cxnId="{2554D0CF-3859-4592-AD30-6053C2DF563C}">
      <dgm:prSet/>
      <dgm:spPr/>
      <dgm:t>
        <a:bodyPr/>
        <a:lstStyle/>
        <a:p>
          <a:endParaRPr lang="en-US"/>
        </a:p>
      </dgm:t>
    </dgm:pt>
    <dgm:pt modelId="{32F64D0D-CEAA-49C9-91EF-6B4452F64D45}" type="sibTrans" cxnId="{2554D0CF-3859-4592-AD30-6053C2DF563C}">
      <dgm:prSet/>
      <dgm:spPr/>
      <dgm:t>
        <a:bodyPr/>
        <a:lstStyle/>
        <a:p>
          <a:endParaRPr lang="en-US"/>
        </a:p>
      </dgm:t>
    </dgm:pt>
    <dgm:pt modelId="{E61933CB-34A5-47F2-A1DA-F47D351533AB}">
      <dgm:prSet phldrT="[Text]"/>
      <dgm:spPr/>
      <dgm:t>
        <a:bodyPr/>
        <a:lstStyle/>
        <a:p>
          <a:r>
            <a:rPr lang="en-US" dirty="0" smtClean="0"/>
            <a:t>Master level appointed by EB</a:t>
          </a:r>
          <a:br>
            <a:rPr lang="en-US" dirty="0" smtClean="0"/>
          </a:br>
          <a:r>
            <a:rPr lang="en-US" dirty="0" smtClean="0"/>
            <a:t>PhD by EB &amp; PB </a:t>
          </a:r>
          <a:endParaRPr lang="en-US" dirty="0"/>
        </a:p>
      </dgm:t>
    </dgm:pt>
    <dgm:pt modelId="{93868DC3-D210-4542-B9F3-A21FC0411770}" type="parTrans" cxnId="{831AB07B-5988-43BA-950A-5CD972FDB41B}">
      <dgm:prSet/>
      <dgm:spPr/>
      <dgm:t>
        <a:bodyPr/>
        <a:lstStyle/>
        <a:p>
          <a:endParaRPr lang="en-US"/>
        </a:p>
      </dgm:t>
    </dgm:pt>
    <dgm:pt modelId="{3A35378E-82C9-412D-BE54-A41429FE6645}" type="sibTrans" cxnId="{831AB07B-5988-43BA-950A-5CD972FDB41B}">
      <dgm:prSet/>
      <dgm:spPr/>
      <dgm:t>
        <a:bodyPr/>
        <a:lstStyle/>
        <a:p>
          <a:endParaRPr lang="en-US"/>
        </a:p>
      </dgm:t>
    </dgm:pt>
    <dgm:pt modelId="{37AA85C0-228C-405E-B63F-F49E7D52076E}">
      <dgm:prSet phldrT="[Text]"/>
      <dgm:spPr/>
      <dgm:t>
        <a:bodyPr/>
        <a:lstStyle/>
        <a:p>
          <a:r>
            <a:rPr lang="en-US" dirty="0" smtClean="0"/>
            <a:t>Open to Public</a:t>
          </a:r>
          <a:endParaRPr lang="en-US" dirty="0"/>
        </a:p>
      </dgm:t>
    </dgm:pt>
    <dgm:pt modelId="{97A64B1C-1132-470D-9977-D800863C24A8}" type="parTrans" cxnId="{829BCFF5-4C66-43FB-A024-8F123B684D66}">
      <dgm:prSet/>
      <dgm:spPr/>
      <dgm:t>
        <a:bodyPr/>
        <a:lstStyle/>
        <a:p>
          <a:endParaRPr lang="en-US"/>
        </a:p>
      </dgm:t>
    </dgm:pt>
    <dgm:pt modelId="{A5AC8EFB-6020-4C1D-B53D-482EEB827350}" type="sibTrans" cxnId="{829BCFF5-4C66-43FB-A024-8F123B684D66}">
      <dgm:prSet/>
      <dgm:spPr/>
      <dgm:t>
        <a:bodyPr/>
        <a:lstStyle/>
        <a:p>
          <a:endParaRPr lang="en-US"/>
        </a:p>
      </dgm:t>
    </dgm:pt>
    <dgm:pt modelId="{8B3C4232-BF14-4E34-B300-A41423BF7574}" type="pres">
      <dgm:prSet presAssocID="{5F26CE59-62AB-4F92-A088-15CBE80CA7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132F70-16A9-4C4E-A441-D79920BE7C3B}" type="pres">
      <dgm:prSet presAssocID="{C8B3AA4B-D466-4DAB-AF04-5A11A6AB300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60366-8CC2-496A-B2AE-AE68C77ECD3E}" type="pres">
      <dgm:prSet presAssocID="{EA3BEE94-5B64-4AAD-A4FF-1827C0E1BE1E}" presName="sibTrans" presStyleCnt="0"/>
      <dgm:spPr/>
    </dgm:pt>
    <dgm:pt modelId="{5FBAA73B-C7D4-4A61-8D7D-FA80635CA10B}" type="pres">
      <dgm:prSet presAssocID="{267F6CFD-BCD8-4704-A295-0F5A09FFEAAE}" presName="node" presStyleLbl="node1" presStyleIdx="1" presStyleCnt="6" custLinFactNeighborX="478" custLinFactNeighborY="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F0648-5533-4267-98EE-31A92428543A}" type="pres">
      <dgm:prSet presAssocID="{EC717F5E-D48A-4FFD-8BB2-0FE191AD3F33}" presName="sibTrans" presStyleCnt="0"/>
      <dgm:spPr/>
    </dgm:pt>
    <dgm:pt modelId="{593104EF-B437-4644-AE7C-B3A0E2D4B5C4}" type="pres">
      <dgm:prSet presAssocID="{B359E094-4324-4093-AD57-485BCD6E33B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FEE7A-2017-405C-9176-09E5275A05FD}" type="pres">
      <dgm:prSet presAssocID="{66333DF7-F82E-4D87-8C1E-142B14D02285}" presName="sibTrans" presStyleCnt="0"/>
      <dgm:spPr/>
    </dgm:pt>
    <dgm:pt modelId="{55A93D6B-99B2-4109-BA6A-2BECE955C247}" type="pres">
      <dgm:prSet presAssocID="{BA09BEF6-07AF-4FB3-9B01-5CAC236A24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425E5-C751-4FCE-AC48-BB0116697B95}" type="pres">
      <dgm:prSet presAssocID="{32F64D0D-CEAA-49C9-91EF-6B4452F64D45}" presName="sibTrans" presStyleCnt="0"/>
      <dgm:spPr/>
    </dgm:pt>
    <dgm:pt modelId="{8EC8487B-EBA9-4083-95A3-D6D86C6CDE5B}" type="pres">
      <dgm:prSet presAssocID="{E61933CB-34A5-47F2-A1DA-F47D351533A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63264-114A-4392-979E-8CD0E743F2FE}" type="pres">
      <dgm:prSet presAssocID="{3A35378E-82C9-412D-BE54-A41429FE6645}" presName="sibTrans" presStyleCnt="0"/>
      <dgm:spPr/>
    </dgm:pt>
    <dgm:pt modelId="{87DABF19-6601-41D1-B6CF-8D382AE53F39}" type="pres">
      <dgm:prSet presAssocID="{37AA85C0-228C-405E-B63F-F49E7D5207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4D0CF-3859-4592-AD30-6053C2DF563C}" srcId="{5F26CE59-62AB-4F92-A088-15CBE80CA727}" destId="{BA09BEF6-07AF-4FB3-9B01-5CAC236A24F3}" srcOrd="3" destOrd="0" parTransId="{BBF5EF98-2826-4752-B230-2EC96F78DE43}" sibTransId="{32F64D0D-CEAA-49C9-91EF-6B4452F64D45}"/>
    <dgm:cxn modelId="{E2A28331-A623-4635-805C-D186B36C928F}" srcId="{5F26CE59-62AB-4F92-A088-15CBE80CA727}" destId="{B359E094-4324-4093-AD57-485BCD6E33B7}" srcOrd="2" destOrd="0" parTransId="{F5B0281A-EEC0-47EF-8B45-3ABC29411448}" sibTransId="{66333DF7-F82E-4D87-8C1E-142B14D02285}"/>
    <dgm:cxn modelId="{D0638CB7-E763-4FC7-AA70-7E7B0ACCE1A5}" srcId="{5F26CE59-62AB-4F92-A088-15CBE80CA727}" destId="{C8B3AA4B-D466-4DAB-AF04-5A11A6AB3005}" srcOrd="0" destOrd="0" parTransId="{8A144545-798A-423D-8AD1-B2587C5F04E8}" sibTransId="{EA3BEE94-5B64-4AAD-A4FF-1827C0E1BE1E}"/>
    <dgm:cxn modelId="{829BCFF5-4C66-43FB-A024-8F123B684D66}" srcId="{5F26CE59-62AB-4F92-A088-15CBE80CA727}" destId="{37AA85C0-228C-405E-B63F-F49E7D52076E}" srcOrd="5" destOrd="0" parTransId="{97A64B1C-1132-470D-9977-D800863C24A8}" sibTransId="{A5AC8EFB-6020-4C1D-B53D-482EEB827350}"/>
    <dgm:cxn modelId="{599655D2-ED27-4563-88E2-1CB161EFEF7F}" type="presOf" srcId="{E61933CB-34A5-47F2-A1DA-F47D351533AB}" destId="{8EC8487B-EBA9-4083-95A3-D6D86C6CDE5B}" srcOrd="0" destOrd="0" presId="urn:microsoft.com/office/officeart/2005/8/layout/default"/>
    <dgm:cxn modelId="{A7AED3DC-AE5D-4166-8D59-AB1704A8D7DF}" type="presOf" srcId="{B359E094-4324-4093-AD57-485BCD6E33B7}" destId="{593104EF-B437-4644-AE7C-B3A0E2D4B5C4}" srcOrd="0" destOrd="0" presId="urn:microsoft.com/office/officeart/2005/8/layout/default"/>
    <dgm:cxn modelId="{2F4D9C39-4C49-4C61-B6B0-A2F02A012765}" type="presOf" srcId="{37AA85C0-228C-405E-B63F-F49E7D52076E}" destId="{87DABF19-6601-41D1-B6CF-8D382AE53F39}" srcOrd="0" destOrd="0" presId="urn:microsoft.com/office/officeart/2005/8/layout/default"/>
    <dgm:cxn modelId="{5D68B6A0-49D7-4FC1-8FFF-384E1BBBD84C}" type="presOf" srcId="{C8B3AA4B-D466-4DAB-AF04-5A11A6AB3005}" destId="{4C132F70-16A9-4C4E-A441-D79920BE7C3B}" srcOrd="0" destOrd="0" presId="urn:microsoft.com/office/officeart/2005/8/layout/default"/>
    <dgm:cxn modelId="{7D8B5C36-9D29-4642-9B59-04CC99519A43}" type="presOf" srcId="{BA09BEF6-07AF-4FB3-9B01-5CAC236A24F3}" destId="{55A93D6B-99B2-4109-BA6A-2BECE955C247}" srcOrd="0" destOrd="0" presId="urn:microsoft.com/office/officeart/2005/8/layout/default"/>
    <dgm:cxn modelId="{CEE0DE97-17EB-4B35-8058-AC0D0850A8FF}" type="presOf" srcId="{5F26CE59-62AB-4F92-A088-15CBE80CA727}" destId="{8B3C4232-BF14-4E34-B300-A41423BF7574}" srcOrd="0" destOrd="0" presId="urn:microsoft.com/office/officeart/2005/8/layout/default"/>
    <dgm:cxn modelId="{831AB07B-5988-43BA-950A-5CD972FDB41B}" srcId="{5F26CE59-62AB-4F92-A088-15CBE80CA727}" destId="{E61933CB-34A5-47F2-A1DA-F47D351533AB}" srcOrd="4" destOrd="0" parTransId="{93868DC3-D210-4542-B9F3-A21FC0411770}" sibTransId="{3A35378E-82C9-412D-BE54-A41429FE6645}"/>
    <dgm:cxn modelId="{CA98D0DA-22B9-494A-8FE9-4DCD41CAB3E0}" srcId="{5F26CE59-62AB-4F92-A088-15CBE80CA727}" destId="{267F6CFD-BCD8-4704-A295-0F5A09FFEAAE}" srcOrd="1" destOrd="0" parTransId="{0007C7C2-0294-42AF-A8AD-614F84B28703}" sibTransId="{EC717F5E-D48A-4FFD-8BB2-0FE191AD3F33}"/>
    <dgm:cxn modelId="{D9CBB24B-EA64-4A45-A6AE-1AFF2E5AA61F}" type="presOf" srcId="{267F6CFD-BCD8-4704-A295-0F5A09FFEAAE}" destId="{5FBAA73B-C7D4-4A61-8D7D-FA80635CA10B}" srcOrd="0" destOrd="0" presId="urn:microsoft.com/office/officeart/2005/8/layout/default"/>
    <dgm:cxn modelId="{673B5EF0-9BA6-4038-B81C-E61F8BC10A7A}" type="presParOf" srcId="{8B3C4232-BF14-4E34-B300-A41423BF7574}" destId="{4C132F70-16A9-4C4E-A441-D79920BE7C3B}" srcOrd="0" destOrd="0" presId="urn:microsoft.com/office/officeart/2005/8/layout/default"/>
    <dgm:cxn modelId="{E60795BE-E24E-47A0-B70A-FB3ECB71AEA8}" type="presParOf" srcId="{8B3C4232-BF14-4E34-B300-A41423BF7574}" destId="{FA360366-8CC2-496A-B2AE-AE68C77ECD3E}" srcOrd="1" destOrd="0" presId="urn:microsoft.com/office/officeart/2005/8/layout/default"/>
    <dgm:cxn modelId="{6265C8A5-72C7-4529-928F-7956CE0D0A31}" type="presParOf" srcId="{8B3C4232-BF14-4E34-B300-A41423BF7574}" destId="{5FBAA73B-C7D4-4A61-8D7D-FA80635CA10B}" srcOrd="2" destOrd="0" presId="urn:microsoft.com/office/officeart/2005/8/layout/default"/>
    <dgm:cxn modelId="{7653228D-12E1-466A-A632-9AED817F56A4}" type="presParOf" srcId="{8B3C4232-BF14-4E34-B300-A41423BF7574}" destId="{9DCF0648-5533-4267-98EE-31A92428543A}" srcOrd="3" destOrd="0" presId="urn:microsoft.com/office/officeart/2005/8/layout/default"/>
    <dgm:cxn modelId="{49C39906-FFDF-45F7-B187-C8223F3E78E1}" type="presParOf" srcId="{8B3C4232-BF14-4E34-B300-A41423BF7574}" destId="{593104EF-B437-4644-AE7C-B3A0E2D4B5C4}" srcOrd="4" destOrd="0" presId="urn:microsoft.com/office/officeart/2005/8/layout/default"/>
    <dgm:cxn modelId="{EF1C7C0E-4B0E-4983-9B7D-41D7B3090D87}" type="presParOf" srcId="{8B3C4232-BF14-4E34-B300-A41423BF7574}" destId="{DF4FEE7A-2017-405C-9176-09E5275A05FD}" srcOrd="5" destOrd="0" presId="urn:microsoft.com/office/officeart/2005/8/layout/default"/>
    <dgm:cxn modelId="{4FA9E81C-FC0B-4228-BAC0-41EAE95E3BA4}" type="presParOf" srcId="{8B3C4232-BF14-4E34-B300-A41423BF7574}" destId="{55A93D6B-99B2-4109-BA6A-2BECE955C247}" srcOrd="6" destOrd="0" presId="urn:microsoft.com/office/officeart/2005/8/layout/default"/>
    <dgm:cxn modelId="{68A78430-A56B-49A1-8F22-456767C564A2}" type="presParOf" srcId="{8B3C4232-BF14-4E34-B300-A41423BF7574}" destId="{BD3425E5-C751-4FCE-AC48-BB0116697B95}" srcOrd="7" destOrd="0" presId="urn:microsoft.com/office/officeart/2005/8/layout/default"/>
    <dgm:cxn modelId="{A5CED8DC-BBF0-439F-8793-DF23C5976265}" type="presParOf" srcId="{8B3C4232-BF14-4E34-B300-A41423BF7574}" destId="{8EC8487B-EBA9-4083-95A3-D6D86C6CDE5B}" srcOrd="8" destOrd="0" presId="urn:microsoft.com/office/officeart/2005/8/layout/default"/>
    <dgm:cxn modelId="{D561B3CD-5DA7-40C6-8EFD-4504B9EF7847}" type="presParOf" srcId="{8B3C4232-BF14-4E34-B300-A41423BF7574}" destId="{84863264-114A-4392-979E-8CD0E743F2FE}" srcOrd="9" destOrd="0" presId="urn:microsoft.com/office/officeart/2005/8/layout/default"/>
    <dgm:cxn modelId="{260A85D2-E4AC-44AF-9FB5-8F376BFFAF3B}" type="presParOf" srcId="{8B3C4232-BF14-4E34-B300-A41423BF7574}" destId="{87DABF19-6601-41D1-B6CF-8D382AE53F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6CE59-62AB-4F92-A088-15CBE80CA727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B3AA4B-D466-4DAB-AF04-5A11A6AB3005}">
      <dgm:prSet phldrT="[Text]"/>
      <dgm:spPr/>
      <dgm:t>
        <a:bodyPr/>
        <a:lstStyle/>
        <a:p>
          <a:r>
            <a:rPr lang="en-US" dirty="0" smtClean="0"/>
            <a:t>1. </a:t>
          </a:r>
          <a:br>
            <a:rPr lang="en-US" dirty="0" smtClean="0"/>
          </a:br>
          <a:r>
            <a:rPr lang="en-US" dirty="0" smtClean="0"/>
            <a:t>Earning Credits</a:t>
          </a:r>
          <a:endParaRPr lang="en-US" dirty="0"/>
        </a:p>
      </dgm:t>
    </dgm:pt>
    <dgm:pt modelId="{8A144545-798A-423D-8AD1-B2587C5F04E8}" type="parTrans" cxnId="{D0638CB7-E763-4FC7-AA70-7E7B0ACCE1A5}">
      <dgm:prSet/>
      <dgm:spPr/>
      <dgm:t>
        <a:bodyPr/>
        <a:lstStyle/>
        <a:p>
          <a:endParaRPr lang="en-US"/>
        </a:p>
      </dgm:t>
    </dgm:pt>
    <dgm:pt modelId="{EA3BEE94-5B64-4AAD-A4FF-1827C0E1BE1E}" type="sibTrans" cxnId="{D0638CB7-E763-4FC7-AA70-7E7B0ACCE1A5}">
      <dgm:prSet/>
      <dgm:spPr/>
      <dgm:t>
        <a:bodyPr/>
        <a:lstStyle/>
        <a:p>
          <a:endParaRPr lang="en-US"/>
        </a:p>
      </dgm:t>
    </dgm:pt>
    <dgm:pt modelId="{267F6CFD-BCD8-4704-A295-0F5A09FFEAAE}">
      <dgm:prSet phldrT="[Text]"/>
      <dgm:spPr/>
      <dgm:t>
        <a:bodyPr/>
        <a:lstStyle/>
        <a:p>
          <a:r>
            <a:rPr lang="en-US" dirty="0" smtClean="0"/>
            <a:t>2. Publications</a:t>
          </a:r>
          <a:endParaRPr lang="en-US" dirty="0"/>
        </a:p>
      </dgm:t>
    </dgm:pt>
    <dgm:pt modelId="{0007C7C2-0294-42AF-A8AD-614F84B28703}" type="parTrans" cxnId="{CA98D0DA-22B9-494A-8FE9-4DCD41CAB3E0}">
      <dgm:prSet/>
      <dgm:spPr/>
      <dgm:t>
        <a:bodyPr/>
        <a:lstStyle/>
        <a:p>
          <a:endParaRPr lang="en-US"/>
        </a:p>
      </dgm:t>
    </dgm:pt>
    <dgm:pt modelId="{EC717F5E-D48A-4FFD-8BB2-0FE191AD3F33}" type="sibTrans" cxnId="{CA98D0DA-22B9-494A-8FE9-4DCD41CAB3E0}">
      <dgm:prSet/>
      <dgm:spPr/>
      <dgm:t>
        <a:bodyPr/>
        <a:lstStyle/>
        <a:p>
          <a:endParaRPr lang="en-US"/>
        </a:p>
      </dgm:t>
    </dgm:pt>
    <dgm:pt modelId="{B359E094-4324-4093-AD57-485BCD6E33B7}">
      <dgm:prSet phldrT="[Text]"/>
      <dgm:spPr/>
      <dgm:t>
        <a:bodyPr/>
        <a:lstStyle/>
        <a:p>
          <a:r>
            <a:rPr lang="en-US" dirty="0" smtClean="0"/>
            <a:t>3. Thesis</a:t>
          </a:r>
          <a:endParaRPr lang="en-US" dirty="0"/>
        </a:p>
      </dgm:t>
    </dgm:pt>
    <dgm:pt modelId="{F5B0281A-EEC0-47EF-8B45-3ABC29411448}" type="parTrans" cxnId="{E2A28331-A623-4635-805C-D186B36C928F}">
      <dgm:prSet/>
      <dgm:spPr/>
      <dgm:t>
        <a:bodyPr/>
        <a:lstStyle/>
        <a:p>
          <a:endParaRPr lang="en-US"/>
        </a:p>
      </dgm:t>
    </dgm:pt>
    <dgm:pt modelId="{66333DF7-F82E-4D87-8C1E-142B14D02285}" type="sibTrans" cxnId="{E2A28331-A623-4635-805C-D186B36C928F}">
      <dgm:prSet/>
      <dgm:spPr/>
      <dgm:t>
        <a:bodyPr/>
        <a:lstStyle/>
        <a:p>
          <a:endParaRPr lang="en-US"/>
        </a:p>
      </dgm:t>
    </dgm:pt>
    <dgm:pt modelId="{BA09BEF6-07AF-4FB3-9B01-5CAC236A24F3}">
      <dgm:prSet phldrT="[Text]"/>
      <dgm:spPr/>
      <dgm:t>
        <a:bodyPr/>
        <a:lstStyle/>
        <a:p>
          <a:r>
            <a:rPr lang="en-US" dirty="0" smtClean="0"/>
            <a:t>4. English</a:t>
          </a:r>
          <a:endParaRPr lang="en-US" dirty="0"/>
        </a:p>
      </dgm:t>
    </dgm:pt>
    <dgm:pt modelId="{BBF5EF98-2826-4752-B230-2EC96F78DE43}" type="parTrans" cxnId="{2554D0CF-3859-4592-AD30-6053C2DF563C}">
      <dgm:prSet/>
      <dgm:spPr/>
      <dgm:t>
        <a:bodyPr/>
        <a:lstStyle/>
        <a:p>
          <a:endParaRPr lang="en-US"/>
        </a:p>
      </dgm:t>
    </dgm:pt>
    <dgm:pt modelId="{32F64D0D-CEAA-49C9-91EF-6B4452F64D45}" type="sibTrans" cxnId="{2554D0CF-3859-4592-AD30-6053C2DF563C}">
      <dgm:prSet/>
      <dgm:spPr/>
      <dgm:t>
        <a:bodyPr/>
        <a:lstStyle/>
        <a:p>
          <a:endParaRPr lang="en-US"/>
        </a:p>
      </dgm:t>
    </dgm:pt>
    <dgm:pt modelId="{8B3C4232-BF14-4E34-B300-A41423BF7574}" type="pres">
      <dgm:prSet presAssocID="{5F26CE59-62AB-4F92-A088-15CBE80CA7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132F70-16A9-4C4E-A441-D79920BE7C3B}" type="pres">
      <dgm:prSet presAssocID="{C8B3AA4B-D466-4DAB-AF04-5A11A6AB30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60366-8CC2-496A-B2AE-AE68C77ECD3E}" type="pres">
      <dgm:prSet presAssocID="{EA3BEE94-5B64-4AAD-A4FF-1827C0E1BE1E}" presName="sibTrans" presStyleCnt="0"/>
      <dgm:spPr/>
    </dgm:pt>
    <dgm:pt modelId="{5FBAA73B-C7D4-4A61-8D7D-FA80635CA10B}" type="pres">
      <dgm:prSet presAssocID="{267F6CFD-BCD8-4704-A295-0F5A09FFEAAE}" presName="node" presStyleLbl="node1" presStyleIdx="1" presStyleCnt="4" custLinFactNeighborX="478" custLinFactNeighborY="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F0648-5533-4267-98EE-31A92428543A}" type="pres">
      <dgm:prSet presAssocID="{EC717F5E-D48A-4FFD-8BB2-0FE191AD3F33}" presName="sibTrans" presStyleCnt="0"/>
      <dgm:spPr/>
    </dgm:pt>
    <dgm:pt modelId="{593104EF-B437-4644-AE7C-B3A0E2D4B5C4}" type="pres">
      <dgm:prSet presAssocID="{B359E094-4324-4093-AD57-485BCD6E33B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FEE7A-2017-405C-9176-09E5275A05FD}" type="pres">
      <dgm:prSet presAssocID="{66333DF7-F82E-4D87-8C1E-142B14D02285}" presName="sibTrans" presStyleCnt="0"/>
      <dgm:spPr/>
    </dgm:pt>
    <dgm:pt modelId="{55A93D6B-99B2-4109-BA6A-2BECE955C247}" type="pres">
      <dgm:prSet presAssocID="{BA09BEF6-07AF-4FB3-9B01-5CAC236A24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A9A64-880F-48E5-9FDE-D23BDEA0F6A9}" type="presOf" srcId="{C8B3AA4B-D466-4DAB-AF04-5A11A6AB3005}" destId="{4C132F70-16A9-4C4E-A441-D79920BE7C3B}" srcOrd="0" destOrd="0" presId="urn:microsoft.com/office/officeart/2005/8/layout/default"/>
    <dgm:cxn modelId="{2554D0CF-3859-4592-AD30-6053C2DF563C}" srcId="{5F26CE59-62AB-4F92-A088-15CBE80CA727}" destId="{BA09BEF6-07AF-4FB3-9B01-5CAC236A24F3}" srcOrd="3" destOrd="0" parTransId="{BBF5EF98-2826-4752-B230-2EC96F78DE43}" sibTransId="{32F64D0D-CEAA-49C9-91EF-6B4452F64D45}"/>
    <dgm:cxn modelId="{E2A28331-A623-4635-805C-D186B36C928F}" srcId="{5F26CE59-62AB-4F92-A088-15CBE80CA727}" destId="{B359E094-4324-4093-AD57-485BCD6E33B7}" srcOrd="2" destOrd="0" parTransId="{F5B0281A-EEC0-47EF-8B45-3ABC29411448}" sibTransId="{66333DF7-F82E-4D87-8C1E-142B14D02285}"/>
    <dgm:cxn modelId="{D0638CB7-E763-4FC7-AA70-7E7B0ACCE1A5}" srcId="{5F26CE59-62AB-4F92-A088-15CBE80CA727}" destId="{C8B3AA4B-D466-4DAB-AF04-5A11A6AB3005}" srcOrd="0" destOrd="0" parTransId="{8A144545-798A-423D-8AD1-B2587C5F04E8}" sibTransId="{EA3BEE94-5B64-4AAD-A4FF-1827C0E1BE1E}"/>
    <dgm:cxn modelId="{4B5AEC2C-5050-4DA3-9662-5DC4AFDBA09C}" type="presOf" srcId="{BA09BEF6-07AF-4FB3-9B01-5CAC236A24F3}" destId="{55A93D6B-99B2-4109-BA6A-2BECE955C247}" srcOrd="0" destOrd="0" presId="urn:microsoft.com/office/officeart/2005/8/layout/default"/>
    <dgm:cxn modelId="{E324BB83-474C-49ED-97FF-96EC91F52EEC}" type="presOf" srcId="{267F6CFD-BCD8-4704-A295-0F5A09FFEAAE}" destId="{5FBAA73B-C7D4-4A61-8D7D-FA80635CA10B}" srcOrd="0" destOrd="0" presId="urn:microsoft.com/office/officeart/2005/8/layout/default"/>
    <dgm:cxn modelId="{B519CE9A-9989-4177-851F-F384922D267E}" type="presOf" srcId="{5F26CE59-62AB-4F92-A088-15CBE80CA727}" destId="{8B3C4232-BF14-4E34-B300-A41423BF7574}" srcOrd="0" destOrd="0" presId="urn:microsoft.com/office/officeart/2005/8/layout/default"/>
    <dgm:cxn modelId="{CA98D0DA-22B9-494A-8FE9-4DCD41CAB3E0}" srcId="{5F26CE59-62AB-4F92-A088-15CBE80CA727}" destId="{267F6CFD-BCD8-4704-A295-0F5A09FFEAAE}" srcOrd="1" destOrd="0" parTransId="{0007C7C2-0294-42AF-A8AD-614F84B28703}" sibTransId="{EC717F5E-D48A-4FFD-8BB2-0FE191AD3F33}"/>
    <dgm:cxn modelId="{3FEAD070-12C7-4A35-A063-C0CF37C7E2DF}" type="presOf" srcId="{B359E094-4324-4093-AD57-485BCD6E33B7}" destId="{593104EF-B437-4644-AE7C-B3A0E2D4B5C4}" srcOrd="0" destOrd="0" presId="urn:microsoft.com/office/officeart/2005/8/layout/default"/>
    <dgm:cxn modelId="{18652907-6190-4CC3-BAE5-B56F6B6E2A1A}" type="presParOf" srcId="{8B3C4232-BF14-4E34-B300-A41423BF7574}" destId="{4C132F70-16A9-4C4E-A441-D79920BE7C3B}" srcOrd="0" destOrd="0" presId="urn:microsoft.com/office/officeart/2005/8/layout/default"/>
    <dgm:cxn modelId="{D641040E-83DC-4A22-B28D-78712538914B}" type="presParOf" srcId="{8B3C4232-BF14-4E34-B300-A41423BF7574}" destId="{FA360366-8CC2-496A-B2AE-AE68C77ECD3E}" srcOrd="1" destOrd="0" presId="urn:microsoft.com/office/officeart/2005/8/layout/default"/>
    <dgm:cxn modelId="{0ED44869-224A-4A1F-8983-5D12A48707C1}" type="presParOf" srcId="{8B3C4232-BF14-4E34-B300-A41423BF7574}" destId="{5FBAA73B-C7D4-4A61-8D7D-FA80635CA10B}" srcOrd="2" destOrd="0" presId="urn:microsoft.com/office/officeart/2005/8/layout/default"/>
    <dgm:cxn modelId="{EF3B7EDF-7D4F-42C5-97BA-A90744A922FF}" type="presParOf" srcId="{8B3C4232-BF14-4E34-B300-A41423BF7574}" destId="{9DCF0648-5533-4267-98EE-31A92428543A}" srcOrd="3" destOrd="0" presId="urn:microsoft.com/office/officeart/2005/8/layout/default"/>
    <dgm:cxn modelId="{6463CF61-2B5C-440B-A4CF-073B2B44A543}" type="presParOf" srcId="{8B3C4232-BF14-4E34-B300-A41423BF7574}" destId="{593104EF-B437-4644-AE7C-B3A0E2D4B5C4}" srcOrd="4" destOrd="0" presId="urn:microsoft.com/office/officeart/2005/8/layout/default"/>
    <dgm:cxn modelId="{86363DE5-7FEA-43D6-A183-767592A6E410}" type="presParOf" srcId="{8B3C4232-BF14-4E34-B300-A41423BF7574}" destId="{DF4FEE7A-2017-405C-9176-09E5275A05FD}" srcOrd="5" destOrd="0" presId="urn:microsoft.com/office/officeart/2005/8/layout/default"/>
    <dgm:cxn modelId="{7AEDF03D-EDBE-44EF-9FC7-6E6DFDD799E6}" type="presParOf" srcId="{8B3C4232-BF14-4E34-B300-A41423BF7574}" destId="{55A93D6B-99B2-4109-BA6A-2BECE955C24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8DE3B-19A6-4B6D-9E98-E091E785747A}">
      <dsp:nvSpPr>
        <dsp:cNvPr id="0" name=""/>
        <dsp:cNvSpPr/>
      </dsp:nvSpPr>
      <dsp:spPr>
        <a:xfrm>
          <a:off x="1501" y="609020"/>
          <a:ext cx="1336396" cy="53455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Course works</a:t>
          </a:r>
          <a:endParaRPr lang="en-US" sz="1600" kern="1200" dirty="0"/>
        </a:p>
      </dsp:txBody>
      <dsp:txXfrm>
        <a:off x="268780" y="609020"/>
        <a:ext cx="801838" cy="534558"/>
      </dsp:txXfrm>
    </dsp:sp>
    <dsp:sp modelId="{1FB66B12-B102-4533-B99B-5C34B96521F9}">
      <dsp:nvSpPr>
        <dsp:cNvPr id="0" name=""/>
        <dsp:cNvSpPr/>
      </dsp:nvSpPr>
      <dsp:spPr>
        <a:xfrm>
          <a:off x="1204258" y="609020"/>
          <a:ext cx="1336396" cy="53455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Thesis Proposal</a:t>
          </a:r>
          <a:endParaRPr lang="en-US" sz="1300" kern="1200" dirty="0"/>
        </a:p>
      </dsp:txBody>
      <dsp:txXfrm>
        <a:off x="1471537" y="609020"/>
        <a:ext cx="801838" cy="534558"/>
      </dsp:txXfrm>
    </dsp:sp>
    <dsp:sp modelId="{1A500393-8558-471C-BEDC-1AE99A56907A}">
      <dsp:nvSpPr>
        <dsp:cNvPr id="0" name=""/>
        <dsp:cNvSpPr/>
      </dsp:nvSpPr>
      <dsp:spPr>
        <a:xfrm>
          <a:off x="2407016" y="609020"/>
          <a:ext cx="1336396" cy="53455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Progress</a:t>
          </a:r>
          <a:endParaRPr lang="en-US" sz="1400" kern="1200" dirty="0"/>
        </a:p>
      </dsp:txBody>
      <dsp:txXfrm>
        <a:off x="2674295" y="609020"/>
        <a:ext cx="801838" cy="534558"/>
      </dsp:txXfrm>
    </dsp:sp>
    <dsp:sp modelId="{ABD8A2DE-A57D-4362-969E-6541EE0E4C52}">
      <dsp:nvSpPr>
        <dsp:cNvPr id="0" name=""/>
        <dsp:cNvSpPr/>
      </dsp:nvSpPr>
      <dsp:spPr>
        <a:xfrm>
          <a:off x="3609773" y="609020"/>
          <a:ext cx="1336396" cy="53455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Defense</a:t>
          </a:r>
          <a:endParaRPr lang="en-US" sz="1400" kern="1200" dirty="0"/>
        </a:p>
      </dsp:txBody>
      <dsp:txXfrm>
        <a:off x="3877052" y="609020"/>
        <a:ext cx="801838" cy="534558"/>
      </dsp:txXfrm>
    </dsp:sp>
    <dsp:sp modelId="{239B3023-7C26-41B0-8836-1CF976F2CD7D}">
      <dsp:nvSpPr>
        <dsp:cNvPr id="0" name=""/>
        <dsp:cNvSpPr/>
      </dsp:nvSpPr>
      <dsp:spPr>
        <a:xfrm>
          <a:off x="4812530" y="609020"/>
          <a:ext cx="1336396" cy="53455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Graduate</a:t>
          </a:r>
          <a:endParaRPr lang="en-US" sz="1300" kern="1200" dirty="0"/>
        </a:p>
      </dsp:txBody>
      <dsp:txXfrm>
        <a:off x="5079809" y="609020"/>
        <a:ext cx="801838" cy="53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32F70-16A9-4C4E-A441-D79920BE7C3B}">
      <dsp:nvSpPr>
        <dsp:cNvPr id="0" name=""/>
        <dsp:cNvSpPr/>
      </dsp:nvSpPr>
      <dsp:spPr>
        <a:xfrm>
          <a:off x="0" y="205556"/>
          <a:ext cx="2140969" cy="12845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PhD only</a:t>
          </a:r>
          <a:endParaRPr lang="en-US" sz="2600" kern="1200" dirty="0"/>
        </a:p>
      </dsp:txBody>
      <dsp:txXfrm>
        <a:off x="0" y="205556"/>
        <a:ext cx="2140969" cy="1284581"/>
      </dsp:txXfrm>
    </dsp:sp>
    <dsp:sp modelId="{5FBAA73B-C7D4-4A61-8D7D-FA80635CA10B}">
      <dsp:nvSpPr>
        <dsp:cNvPr id="0" name=""/>
        <dsp:cNvSpPr/>
      </dsp:nvSpPr>
      <dsp:spPr>
        <a:xfrm>
          <a:off x="2365300" y="220752"/>
          <a:ext cx="2140969" cy="12845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 evaluated student capability</a:t>
          </a:r>
          <a:endParaRPr lang="en-US" sz="2600" kern="1200" dirty="0"/>
        </a:p>
      </dsp:txBody>
      <dsp:txXfrm>
        <a:off x="2365300" y="220752"/>
        <a:ext cx="2140969" cy="1284581"/>
      </dsp:txXfrm>
    </dsp:sp>
    <dsp:sp modelId="{593104EF-B437-4644-AE7C-B3A0E2D4B5C4}">
      <dsp:nvSpPr>
        <dsp:cNvPr id="0" name=""/>
        <dsp:cNvSpPr/>
      </dsp:nvSpPr>
      <dsp:spPr>
        <a:xfrm>
          <a:off x="4710133" y="205556"/>
          <a:ext cx="2140969" cy="12845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Pass CE to QE</a:t>
          </a:r>
          <a:endParaRPr lang="en-US" sz="2600" kern="1200" dirty="0"/>
        </a:p>
      </dsp:txBody>
      <dsp:txXfrm>
        <a:off x="4710133" y="205556"/>
        <a:ext cx="2140969" cy="1284581"/>
      </dsp:txXfrm>
    </dsp:sp>
    <dsp:sp modelId="{55A93D6B-99B2-4109-BA6A-2BECE955C247}">
      <dsp:nvSpPr>
        <dsp:cNvPr id="0" name=""/>
        <dsp:cNvSpPr/>
      </dsp:nvSpPr>
      <dsp:spPr>
        <a:xfrm>
          <a:off x="1177533" y="1704235"/>
          <a:ext cx="2140969" cy="12845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Re-exam when 1</a:t>
          </a:r>
          <a:r>
            <a:rPr lang="en-US" sz="2600" kern="1200" baseline="30000" dirty="0" smtClean="0"/>
            <a:t>st</a:t>
          </a:r>
          <a:r>
            <a:rPr lang="en-US" sz="2600" kern="1200" dirty="0" smtClean="0"/>
            <a:t> CE is fail</a:t>
          </a:r>
          <a:endParaRPr lang="en-US" sz="2600" kern="1200" dirty="0"/>
        </a:p>
      </dsp:txBody>
      <dsp:txXfrm>
        <a:off x="1177533" y="1704235"/>
        <a:ext cx="2140969" cy="1284581"/>
      </dsp:txXfrm>
    </dsp:sp>
    <dsp:sp modelId="{8EC8487B-EBA9-4083-95A3-D6D86C6CDE5B}">
      <dsp:nvSpPr>
        <dsp:cNvPr id="0" name=""/>
        <dsp:cNvSpPr/>
      </dsp:nvSpPr>
      <dsp:spPr>
        <a:xfrm>
          <a:off x="3532600" y="1704235"/>
          <a:ext cx="2140969" cy="12845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Failure in 2</a:t>
          </a:r>
          <a:r>
            <a:rPr lang="en-US" sz="2600" kern="1200" baseline="30000" dirty="0" smtClean="0"/>
            <a:t>nd</a:t>
          </a:r>
          <a:r>
            <a:rPr lang="en-US" sz="2600" kern="1200" dirty="0" smtClean="0"/>
            <a:t> CE = terminate</a:t>
          </a:r>
          <a:endParaRPr lang="en-US" sz="2600" kern="1200" dirty="0"/>
        </a:p>
      </dsp:txBody>
      <dsp:txXfrm>
        <a:off x="3532600" y="1704235"/>
        <a:ext cx="2140969" cy="1284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32F70-16A9-4C4E-A441-D79920BE7C3B}">
      <dsp:nvSpPr>
        <dsp:cNvPr id="0" name=""/>
        <dsp:cNvSpPr/>
      </dsp:nvSpPr>
      <dsp:spPr>
        <a:xfrm>
          <a:off x="0" y="225808"/>
          <a:ext cx="2275985" cy="13655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Thesis proposal</a:t>
          </a:r>
          <a:endParaRPr lang="en-US" sz="2200" kern="1200" dirty="0"/>
        </a:p>
      </dsp:txBody>
      <dsp:txXfrm>
        <a:off x="0" y="225808"/>
        <a:ext cx="2275985" cy="1365591"/>
      </dsp:txXfrm>
    </dsp:sp>
    <dsp:sp modelId="{5FBAA73B-C7D4-4A61-8D7D-FA80635CA10B}">
      <dsp:nvSpPr>
        <dsp:cNvPr id="0" name=""/>
        <dsp:cNvSpPr/>
      </dsp:nvSpPr>
      <dsp:spPr>
        <a:xfrm>
          <a:off x="2514462" y="241963"/>
          <a:ext cx="2275985" cy="13655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Submit report to all committees</a:t>
          </a:r>
          <a:endParaRPr lang="en-US" sz="2200" kern="1200" dirty="0"/>
        </a:p>
      </dsp:txBody>
      <dsp:txXfrm>
        <a:off x="2514462" y="241963"/>
        <a:ext cx="2275985" cy="1365591"/>
      </dsp:txXfrm>
    </dsp:sp>
    <dsp:sp modelId="{593104EF-B437-4644-AE7C-B3A0E2D4B5C4}">
      <dsp:nvSpPr>
        <dsp:cNvPr id="0" name=""/>
        <dsp:cNvSpPr/>
      </dsp:nvSpPr>
      <dsp:spPr>
        <a:xfrm>
          <a:off x="5007167" y="225808"/>
          <a:ext cx="2275985" cy="13655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Re-exam when 1</a:t>
          </a:r>
          <a:r>
            <a:rPr lang="en-US" sz="2200" kern="1200" baseline="30000" dirty="0" smtClean="0"/>
            <a:t>st</a:t>
          </a:r>
          <a:r>
            <a:rPr lang="en-US" sz="2200" kern="1200" dirty="0" smtClean="0"/>
            <a:t> QE is fail</a:t>
          </a:r>
          <a:endParaRPr lang="en-US" sz="2200" kern="1200" dirty="0"/>
        </a:p>
      </dsp:txBody>
      <dsp:txXfrm>
        <a:off x="5007167" y="225808"/>
        <a:ext cx="2275985" cy="1365591"/>
      </dsp:txXfrm>
    </dsp:sp>
    <dsp:sp modelId="{55A93D6B-99B2-4109-BA6A-2BECE955C247}">
      <dsp:nvSpPr>
        <dsp:cNvPr id="0" name=""/>
        <dsp:cNvSpPr/>
      </dsp:nvSpPr>
      <dsp:spPr>
        <a:xfrm>
          <a:off x="1251791" y="1818997"/>
          <a:ext cx="2275985" cy="13655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Failure in 2</a:t>
          </a:r>
          <a:r>
            <a:rPr lang="en-US" sz="2200" kern="1200" baseline="30000" dirty="0" smtClean="0"/>
            <a:t>nd</a:t>
          </a:r>
          <a:r>
            <a:rPr lang="en-US" sz="2200" kern="1200" dirty="0" smtClean="0"/>
            <a:t> QE = terminate</a:t>
          </a:r>
          <a:endParaRPr lang="en-US" sz="2200" kern="1200" dirty="0"/>
        </a:p>
      </dsp:txBody>
      <dsp:txXfrm>
        <a:off x="1251791" y="1818997"/>
        <a:ext cx="2275985" cy="1365591"/>
      </dsp:txXfrm>
    </dsp:sp>
    <dsp:sp modelId="{8EC8487B-EBA9-4083-95A3-D6D86C6CDE5B}">
      <dsp:nvSpPr>
        <dsp:cNvPr id="0" name=""/>
        <dsp:cNvSpPr/>
      </dsp:nvSpPr>
      <dsp:spPr>
        <a:xfrm>
          <a:off x="3755375" y="1818997"/>
          <a:ext cx="2275985" cy="13655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Unable to re-exam in current semester = earn no credits </a:t>
          </a:r>
          <a:endParaRPr lang="en-US" sz="2200" kern="1200" dirty="0"/>
        </a:p>
      </dsp:txBody>
      <dsp:txXfrm>
        <a:off x="3755375" y="1818997"/>
        <a:ext cx="2275985" cy="1365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32F70-16A9-4C4E-A441-D79920BE7C3B}">
      <dsp:nvSpPr>
        <dsp:cNvPr id="0" name=""/>
        <dsp:cNvSpPr/>
      </dsp:nvSpPr>
      <dsp:spPr>
        <a:xfrm>
          <a:off x="537701" y="1490"/>
          <a:ext cx="2510307" cy="15061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 each semester</a:t>
          </a:r>
          <a:endParaRPr lang="en-US" sz="2500" kern="1200" dirty="0"/>
        </a:p>
      </dsp:txBody>
      <dsp:txXfrm>
        <a:off x="537701" y="1490"/>
        <a:ext cx="2510307" cy="1506184"/>
      </dsp:txXfrm>
    </dsp:sp>
    <dsp:sp modelId="{5FBAA73B-C7D4-4A61-8D7D-FA80635CA10B}">
      <dsp:nvSpPr>
        <dsp:cNvPr id="0" name=""/>
        <dsp:cNvSpPr/>
      </dsp:nvSpPr>
      <dsp:spPr>
        <a:xfrm>
          <a:off x="3311038" y="19309"/>
          <a:ext cx="2510307" cy="15061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To evaluate student’s thesis progress	</a:t>
          </a:r>
          <a:endParaRPr lang="en-US" sz="2500" kern="1200" dirty="0"/>
        </a:p>
      </dsp:txBody>
      <dsp:txXfrm>
        <a:off x="3311038" y="19309"/>
        <a:ext cx="2510307" cy="1506184"/>
      </dsp:txXfrm>
    </dsp:sp>
    <dsp:sp modelId="{593104EF-B437-4644-AE7C-B3A0E2D4B5C4}">
      <dsp:nvSpPr>
        <dsp:cNvPr id="0" name=""/>
        <dsp:cNvSpPr/>
      </dsp:nvSpPr>
      <dsp:spPr>
        <a:xfrm>
          <a:off x="1918370" y="1758705"/>
          <a:ext cx="2510307" cy="15061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Number of credit will earn depend on performance</a:t>
          </a:r>
          <a:endParaRPr lang="en-US" sz="2500" kern="1200" dirty="0"/>
        </a:p>
      </dsp:txBody>
      <dsp:txXfrm>
        <a:off x="1918370" y="1758705"/>
        <a:ext cx="2510307" cy="1506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32F70-16A9-4C4E-A441-D79920BE7C3B}">
      <dsp:nvSpPr>
        <dsp:cNvPr id="0" name=""/>
        <dsp:cNvSpPr/>
      </dsp:nvSpPr>
      <dsp:spPr>
        <a:xfrm>
          <a:off x="0" y="55914"/>
          <a:ext cx="1983452" cy="11900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Complete research work</a:t>
          </a:r>
          <a:endParaRPr lang="en-US" sz="1900" kern="1200" dirty="0"/>
        </a:p>
      </dsp:txBody>
      <dsp:txXfrm>
        <a:off x="0" y="55914"/>
        <a:ext cx="1983452" cy="1190071"/>
      </dsp:txXfrm>
    </dsp:sp>
    <dsp:sp modelId="{5FBAA73B-C7D4-4A61-8D7D-FA80635CA10B}">
      <dsp:nvSpPr>
        <dsp:cNvPr id="0" name=""/>
        <dsp:cNvSpPr/>
      </dsp:nvSpPr>
      <dsp:spPr>
        <a:xfrm>
          <a:off x="2191278" y="69992"/>
          <a:ext cx="1983452" cy="11900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Submit or publish all publications requirement</a:t>
          </a:r>
          <a:endParaRPr lang="en-US" sz="1900" kern="1200" dirty="0"/>
        </a:p>
      </dsp:txBody>
      <dsp:txXfrm>
        <a:off x="2191278" y="69992"/>
        <a:ext cx="1983452" cy="1190071"/>
      </dsp:txXfrm>
    </dsp:sp>
    <dsp:sp modelId="{593104EF-B437-4644-AE7C-B3A0E2D4B5C4}">
      <dsp:nvSpPr>
        <dsp:cNvPr id="0" name=""/>
        <dsp:cNvSpPr/>
      </dsp:nvSpPr>
      <dsp:spPr>
        <a:xfrm>
          <a:off x="4363595" y="55914"/>
          <a:ext cx="1983452" cy="11900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Pass English requirement</a:t>
          </a:r>
          <a:endParaRPr lang="en-US" sz="1900" kern="1200" dirty="0"/>
        </a:p>
      </dsp:txBody>
      <dsp:txXfrm>
        <a:off x="4363595" y="55914"/>
        <a:ext cx="1983452" cy="1190071"/>
      </dsp:txXfrm>
    </dsp:sp>
    <dsp:sp modelId="{55A93D6B-99B2-4109-BA6A-2BECE955C247}">
      <dsp:nvSpPr>
        <dsp:cNvPr id="0" name=""/>
        <dsp:cNvSpPr/>
      </dsp:nvSpPr>
      <dsp:spPr>
        <a:xfrm>
          <a:off x="0" y="1444331"/>
          <a:ext cx="1983452" cy="11900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External committee</a:t>
          </a:r>
          <a:endParaRPr lang="en-US" sz="1900" kern="1200" dirty="0"/>
        </a:p>
      </dsp:txBody>
      <dsp:txXfrm>
        <a:off x="0" y="1444331"/>
        <a:ext cx="1983452" cy="1190071"/>
      </dsp:txXfrm>
    </dsp:sp>
    <dsp:sp modelId="{8EC8487B-EBA9-4083-95A3-D6D86C6CDE5B}">
      <dsp:nvSpPr>
        <dsp:cNvPr id="0" name=""/>
        <dsp:cNvSpPr/>
      </dsp:nvSpPr>
      <dsp:spPr>
        <a:xfrm>
          <a:off x="2181797" y="1444331"/>
          <a:ext cx="1983452" cy="11900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Master level appointed by EB</a:t>
          </a:r>
          <a:br>
            <a:rPr lang="en-US" sz="1900" kern="1200" dirty="0" smtClean="0"/>
          </a:br>
          <a:r>
            <a:rPr lang="en-US" sz="1900" kern="1200" dirty="0" smtClean="0"/>
            <a:t>PhD by EB &amp; PB </a:t>
          </a:r>
          <a:endParaRPr lang="en-US" sz="1900" kern="1200" dirty="0"/>
        </a:p>
      </dsp:txBody>
      <dsp:txXfrm>
        <a:off x="2181797" y="1444331"/>
        <a:ext cx="1983452" cy="1190071"/>
      </dsp:txXfrm>
    </dsp:sp>
    <dsp:sp modelId="{87DABF19-6601-41D1-B6CF-8D382AE53F39}">
      <dsp:nvSpPr>
        <dsp:cNvPr id="0" name=""/>
        <dsp:cNvSpPr/>
      </dsp:nvSpPr>
      <dsp:spPr>
        <a:xfrm>
          <a:off x="4363595" y="1444331"/>
          <a:ext cx="1983452" cy="11900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Open to Public</a:t>
          </a:r>
          <a:endParaRPr lang="en-US" sz="1900" kern="1200" dirty="0"/>
        </a:p>
      </dsp:txBody>
      <dsp:txXfrm>
        <a:off x="4363595" y="1444331"/>
        <a:ext cx="1983452" cy="1190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32F70-16A9-4C4E-A441-D79920BE7C3B}">
      <dsp:nvSpPr>
        <dsp:cNvPr id="0" name=""/>
        <dsp:cNvSpPr/>
      </dsp:nvSpPr>
      <dsp:spPr>
        <a:xfrm>
          <a:off x="1003038" y="1524"/>
          <a:ext cx="2067129" cy="12402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</a:t>
          </a:r>
          <a:br>
            <a:rPr lang="en-US" sz="2600" kern="1200" dirty="0" smtClean="0"/>
          </a:br>
          <a:r>
            <a:rPr lang="en-US" sz="2600" kern="1200" dirty="0" smtClean="0"/>
            <a:t>Earning Credits</a:t>
          </a:r>
          <a:endParaRPr lang="en-US" sz="2600" kern="1200" dirty="0"/>
        </a:p>
      </dsp:txBody>
      <dsp:txXfrm>
        <a:off x="1003038" y="1524"/>
        <a:ext cx="2067129" cy="1240277"/>
      </dsp:txXfrm>
    </dsp:sp>
    <dsp:sp modelId="{5FBAA73B-C7D4-4A61-8D7D-FA80635CA10B}">
      <dsp:nvSpPr>
        <dsp:cNvPr id="0" name=""/>
        <dsp:cNvSpPr/>
      </dsp:nvSpPr>
      <dsp:spPr>
        <a:xfrm>
          <a:off x="3286761" y="16196"/>
          <a:ext cx="2067129" cy="12402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2. Publications</a:t>
          </a:r>
          <a:endParaRPr lang="en-US" sz="2600" kern="1200" dirty="0"/>
        </a:p>
      </dsp:txBody>
      <dsp:txXfrm>
        <a:off x="3286761" y="16196"/>
        <a:ext cx="2067129" cy="1240277"/>
      </dsp:txXfrm>
    </dsp:sp>
    <dsp:sp modelId="{593104EF-B437-4644-AE7C-B3A0E2D4B5C4}">
      <dsp:nvSpPr>
        <dsp:cNvPr id="0" name=""/>
        <dsp:cNvSpPr/>
      </dsp:nvSpPr>
      <dsp:spPr>
        <a:xfrm>
          <a:off x="1003038" y="1448514"/>
          <a:ext cx="2067129" cy="12402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Thesis</a:t>
          </a:r>
          <a:endParaRPr lang="en-US" sz="2600" kern="1200" dirty="0"/>
        </a:p>
      </dsp:txBody>
      <dsp:txXfrm>
        <a:off x="1003038" y="1448514"/>
        <a:ext cx="2067129" cy="1240277"/>
      </dsp:txXfrm>
    </dsp:sp>
    <dsp:sp modelId="{55A93D6B-99B2-4109-BA6A-2BECE955C247}">
      <dsp:nvSpPr>
        <dsp:cNvPr id="0" name=""/>
        <dsp:cNvSpPr/>
      </dsp:nvSpPr>
      <dsp:spPr>
        <a:xfrm>
          <a:off x="3276880" y="1448514"/>
          <a:ext cx="2067129" cy="12402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4. English</a:t>
          </a:r>
          <a:endParaRPr lang="en-US" sz="2600" kern="1200" dirty="0"/>
        </a:p>
      </dsp:txBody>
      <dsp:txXfrm>
        <a:off x="3276880" y="1448514"/>
        <a:ext cx="2067129" cy="1240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t>2021-01-03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t>2021-01-03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22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3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15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14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96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635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223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408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106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038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58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  <p:sldLayoutId id="2147483674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0.gif"/><Relationship Id="rId4" Type="http://schemas.openxmlformats.org/officeDocument/2006/relationships/diagramData" Target="../diagrams/data1.xml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15879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cs typeface="Arial" pitchFamily="34" charset="0"/>
              </a:rPr>
              <a:t>The Joint Graduate School of Energy &amp; Environment, King Mongkut’s University of Technology </a:t>
            </a:r>
            <a:endParaRPr lang="ko-KR" altLang="en-US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9292" y="1275607"/>
            <a:ext cx="3845416" cy="504055"/>
          </a:xfrm>
        </p:spPr>
        <p:txBody>
          <a:bodyPr/>
          <a:lstStyle/>
          <a:p>
            <a:pPr lvl="0"/>
            <a:r>
              <a:rPr lang="en-US" altLang="ko-KR" sz="3400" dirty="0" smtClean="0">
                <a:ea typeface="맑은 고딕" pitchFamily="50" charset="-127"/>
              </a:rPr>
              <a:t>JGSEE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49292" y="2341325"/>
            <a:ext cx="3845416" cy="36956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1800" dirty="0" smtClean="0"/>
              <a:t>New students </a:t>
            </a:r>
            <a:r>
              <a:rPr lang="en-US" altLang="ko-KR" sz="1800" dirty="0" smtClean="0"/>
              <a:t>2/2020   </a:t>
            </a:r>
            <a:endParaRPr lang="en-US" altLang="ko-KR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349832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649292" y="1779662"/>
            <a:ext cx="3845416" cy="50405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400" dirty="0" smtClean="0">
                <a:ea typeface="맑은 고딕" pitchFamily="50" charset="-127"/>
              </a:rPr>
              <a:t>Orientation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19" y="2834087"/>
            <a:ext cx="1484567" cy="13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537182"/>
            <a:ext cx="4896544" cy="576064"/>
          </a:xfrm>
        </p:spPr>
        <p:txBody>
          <a:bodyPr/>
          <a:lstStyle/>
          <a:p>
            <a:pPr algn="l"/>
            <a:r>
              <a:rPr lang="en-US" altLang="ko-KR" dirty="0" smtClean="0"/>
              <a:t>Semester withdrawal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80632" y="1641163"/>
            <a:ext cx="655525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cs typeface="Tahoma" pitchFamily="34" charset="0"/>
              </a:rPr>
              <a:t>Only with unavoidable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cause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NOT </a:t>
            </a:r>
            <a:r>
              <a:rPr lang="en-US" dirty="0">
                <a:latin typeface="Tahoma" pitchFamily="34" charset="0"/>
                <a:cs typeface="Tahoma" pitchFamily="34" charset="0"/>
              </a:rPr>
              <a:t>more than two semester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Will be counted as the study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Approved </a:t>
            </a:r>
            <a:r>
              <a:rPr lang="en-US" dirty="0">
                <a:latin typeface="Tahoma" pitchFamily="34" charset="0"/>
                <a:cs typeface="Tahoma" pitchFamily="34" charset="0"/>
              </a:rPr>
              <a:t>by EB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Request </a:t>
            </a:r>
            <a:r>
              <a:rPr lang="en-US" dirty="0">
                <a:latin typeface="Tahoma" pitchFamily="34" charset="0"/>
                <a:cs typeface="Tahoma" pitchFamily="34" charset="0"/>
              </a:rPr>
              <a:t>after registration, payment can not be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refund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Pay </a:t>
            </a:r>
            <a:r>
              <a:rPr lang="en-US" dirty="0">
                <a:latin typeface="Tahoma" pitchFamily="34" charset="0"/>
                <a:cs typeface="Tahoma" pitchFamily="34" charset="0"/>
              </a:rPr>
              <a:t>4,000</a:t>
            </a:r>
            <a:r>
              <a:rPr lang="th-TH" dirty="0">
                <a:latin typeface="Tahoma" pitchFamily="34" charset="0"/>
                <a:cs typeface="Tahoma" pitchFamily="34" charset="0"/>
              </a:rPr>
              <a:t>฿</a:t>
            </a:r>
            <a:r>
              <a:rPr lang="en-US" dirty="0">
                <a:latin typeface="Tahoma" pitchFamily="34" charset="0"/>
                <a:cs typeface="Tahoma" pitchFamily="34" charset="0"/>
              </a:rPr>
              <a:t>/semester</a:t>
            </a:r>
            <a:r>
              <a:rPr lang="th-TH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for status retention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537182"/>
            <a:ext cx="5976664" cy="576064"/>
          </a:xfrm>
        </p:spPr>
        <p:txBody>
          <a:bodyPr/>
          <a:lstStyle/>
          <a:p>
            <a:pPr algn="l"/>
            <a:r>
              <a:rPr lang="en-US" altLang="ko-KR" dirty="0" smtClean="0"/>
              <a:t>Extension of study period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80632" y="1225666"/>
            <a:ext cx="655525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cs typeface="Tahoma" pitchFamily="34" charset="0"/>
              </a:rPr>
              <a:t>PhD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Unable </a:t>
            </a:r>
            <a:r>
              <a:rPr lang="en-US" dirty="0">
                <a:latin typeface="Tahoma" pitchFamily="34" charset="0"/>
                <a:cs typeface="Tahoma" pitchFamily="34" charset="0"/>
              </a:rPr>
              <a:t>to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graduate within 6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Pass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defence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examination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Waiting </a:t>
            </a:r>
            <a:r>
              <a:rPr lang="en-US" dirty="0">
                <a:latin typeface="Tahoma" pitchFamily="34" charset="0"/>
                <a:cs typeface="Tahoma" pitchFamily="34" charset="0"/>
              </a:rPr>
              <a:t>for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the last publications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Extend 1 </a:t>
            </a:r>
            <a:r>
              <a:rPr lang="en-US" dirty="0">
                <a:latin typeface="Tahoma" pitchFamily="34" charset="0"/>
                <a:cs typeface="Tahoma" pitchFamily="34" charset="0"/>
              </a:rPr>
              <a:t>academic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Consider </a:t>
            </a:r>
            <a:r>
              <a:rPr lang="en-US" dirty="0">
                <a:latin typeface="Tahoma" pitchFamily="34" charset="0"/>
                <a:cs typeface="Tahoma" pitchFamily="34" charset="0"/>
              </a:rPr>
              <a:t>on a semester by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semester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Extension will be semester leave and will not be counted as study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Approved </a:t>
            </a:r>
            <a:r>
              <a:rPr lang="en-US" dirty="0">
                <a:latin typeface="Tahoma" pitchFamily="34" charset="0"/>
                <a:cs typeface="Tahoma" pitchFamily="34" charset="0"/>
              </a:rPr>
              <a:t>by EB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537182"/>
            <a:ext cx="5976664" cy="576064"/>
          </a:xfrm>
        </p:spPr>
        <p:txBody>
          <a:bodyPr/>
          <a:lstStyle/>
          <a:p>
            <a:pPr algn="l"/>
            <a:r>
              <a:rPr lang="en-US" altLang="ko-KR" dirty="0" smtClean="0"/>
              <a:t>Timeline of study</a:t>
            </a:r>
            <a:endParaRPr lang="ko-KR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01651844"/>
              </p:ext>
            </p:extLst>
          </p:nvPr>
        </p:nvGraphicFramePr>
        <p:xfrm>
          <a:off x="1547664" y="1465879"/>
          <a:ext cx="6150429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5646"/>
            <a:ext cx="855474" cy="11014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20" y="1627405"/>
            <a:ext cx="715536" cy="1214980"/>
          </a:xfrm>
          <a:prstGeom prst="rect">
            <a:avLst/>
          </a:prstGeom>
        </p:spPr>
      </p:pic>
      <p:cxnSp>
        <p:nvCxnSpPr>
          <p:cNvPr id="24" name="ตัวเชื่อมต่อตรง 5"/>
          <p:cNvCxnSpPr/>
          <p:nvPr/>
        </p:nvCxnSpPr>
        <p:spPr>
          <a:xfrm>
            <a:off x="2649488" y="2887203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6"/>
          <p:cNvCxnSpPr/>
          <p:nvPr/>
        </p:nvCxnSpPr>
        <p:spPr>
          <a:xfrm>
            <a:off x="3944888" y="2887203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7"/>
          <p:cNvCxnSpPr/>
          <p:nvPr/>
        </p:nvCxnSpPr>
        <p:spPr>
          <a:xfrm>
            <a:off x="5164088" y="2887203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8"/>
          <p:cNvCxnSpPr/>
          <p:nvPr/>
        </p:nvCxnSpPr>
        <p:spPr>
          <a:xfrm>
            <a:off x="6383288" y="2887203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9368" y="310788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Compulsory</a:t>
            </a:r>
          </a:p>
          <a:p>
            <a:r>
              <a:rPr lang="en-US" sz="1600" dirty="0" smtClean="0"/>
              <a:t>- Elective</a:t>
            </a:r>
            <a:endParaRPr lang="th-TH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883038" y="311580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CE</a:t>
            </a:r>
            <a:br>
              <a:rPr lang="en-US" sz="1600" dirty="0" smtClean="0"/>
            </a:br>
            <a:r>
              <a:rPr lang="en-US" sz="1600" dirty="0" smtClean="0"/>
              <a:t>- QE</a:t>
            </a:r>
            <a:endParaRPr lang="th-TH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1088" y="307910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each </a:t>
            </a:r>
            <a:br>
              <a:rPr lang="en-US" sz="1600" dirty="0" smtClean="0"/>
            </a:br>
            <a:r>
              <a:rPr lang="en-US" sz="1600" dirty="0" smtClean="0"/>
              <a:t>semester</a:t>
            </a:r>
            <a:endParaRPr lang="th-TH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265029" y="3077203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After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complete </a:t>
            </a:r>
            <a:br>
              <a:rPr lang="en-US" sz="1600" dirty="0" smtClean="0"/>
            </a:br>
            <a:r>
              <a:rPr lang="en-US" sz="1600" dirty="0" smtClean="0"/>
              <a:t>research </a:t>
            </a:r>
            <a:r>
              <a:rPr lang="en-US" sz="1600" dirty="0"/>
              <a:t>work </a:t>
            </a:r>
            <a:endParaRPr lang="th-TH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469387" y="3092053"/>
            <a:ext cx="166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Fulfill the </a:t>
            </a:r>
            <a:br>
              <a:rPr lang="en-US" sz="1600" dirty="0" smtClean="0"/>
            </a:br>
            <a:r>
              <a:rPr lang="en-US" sz="1600" dirty="0" smtClean="0"/>
              <a:t>requirements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6832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sz="2400" b="1" dirty="0" smtClean="0"/>
              <a:t>PhD Comprehensive Examination (CE)</a:t>
            </a:r>
            <a:endParaRPr lang="ko-KR" alt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graphicFrame>
        <p:nvGraphicFramePr>
          <p:cNvPr id="1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807923"/>
              </p:ext>
            </p:extLst>
          </p:nvPr>
        </p:nvGraphicFramePr>
        <p:xfrm>
          <a:off x="1284784" y="1347614"/>
          <a:ext cx="6851104" cy="319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88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sz="2400" b="1" dirty="0" smtClean="0"/>
              <a:t>Qualifying Examination (QE)</a:t>
            </a:r>
            <a:endParaRPr lang="ko-KR" alt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156706"/>
              </p:ext>
            </p:extLst>
          </p:nvPr>
        </p:nvGraphicFramePr>
        <p:xfrm>
          <a:off x="961927" y="1491630"/>
          <a:ext cx="7283152" cy="341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03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sz="2400" b="1" dirty="0" smtClean="0"/>
              <a:t>Thesis Progress Examination</a:t>
            </a:r>
            <a:endParaRPr lang="ko-KR" alt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902426"/>
              </p:ext>
            </p:extLst>
          </p:nvPr>
        </p:nvGraphicFramePr>
        <p:xfrm>
          <a:off x="1475656" y="1491630"/>
          <a:ext cx="6347048" cy="326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83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sz="2400" b="1" dirty="0" smtClean="0"/>
              <a:t>Thesis </a:t>
            </a:r>
            <a:r>
              <a:rPr lang="en-US" altLang="ko-KR" sz="2400" b="1" dirty="0" err="1" smtClean="0"/>
              <a:t>Defence</a:t>
            </a:r>
            <a:r>
              <a:rPr lang="en-US" altLang="ko-KR" sz="2400" b="1" dirty="0" smtClean="0"/>
              <a:t> Examination</a:t>
            </a:r>
            <a:endParaRPr lang="ko-KR" alt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206201"/>
              </p:ext>
            </p:extLst>
          </p:nvPr>
        </p:nvGraphicFramePr>
        <p:xfrm>
          <a:off x="1403648" y="1563638"/>
          <a:ext cx="6347048" cy="269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43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537182"/>
            <a:ext cx="4355976" cy="576064"/>
          </a:xfrm>
        </p:spPr>
        <p:txBody>
          <a:bodyPr/>
          <a:lstStyle/>
          <a:p>
            <a:pPr algn="l"/>
            <a:r>
              <a:rPr lang="en-US" altLang="ko-KR" dirty="0" smtClean="0"/>
              <a:t>Scholarships</a:t>
            </a:r>
            <a:endParaRPr lang="ko-KR" altLang="en-US" dirty="0"/>
          </a:p>
        </p:txBody>
      </p:sp>
      <p:sp>
        <p:nvSpPr>
          <p:cNvPr id="4" name="Oval 3"/>
          <p:cNvSpPr/>
          <p:nvPr/>
        </p:nvSpPr>
        <p:spPr>
          <a:xfrm>
            <a:off x="899592" y="1399657"/>
            <a:ext cx="1257294" cy="1262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83768" y="1484033"/>
            <a:ext cx="6264696" cy="963658"/>
            <a:chOff x="1472558" y="1006523"/>
            <a:chExt cx="2765965" cy="583875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385270"/>
              <a:ext cx="2765965" cy="2051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Cover 2 Academic years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1006523"/>
              <a:ext cx="2765965" cy="2610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Master degree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899592" y="3260417"/>
            <a:ext cx="1257294" cy="1262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Image result for ph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12" y="3443291"/>
            <a:ext cx="838171" cy="8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2483768" y="3260417"/>
            <a:ext cx="5174218" cy="1356977"/>
            <a:chOff x="1472558" y="950686"/>
            <a:chExt cx="2765965" cy="774208"/>
          </a:xfrm>
        </p:grpSpPr>
        <p:sp>
          <p:nvSpPr>
            <p:cNvPr id="49" name="TextBox 48"/>
            <p:cNvSpPr txBox="1"/>
            <p:nvPr/>
          </p:nvSpPr>
          <p:spPr>
            <a:xfrm>
              <a:off x="1472558" y="1250778"/>
              <a:ext cx="2765965" cy="4741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Cover 3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Academic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years for student with bachelor’s degree and 3.5 Academic years for student with master’s degree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2558" y="950686"/>
              <a:ext cx="2765965" cy="3069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Doctoral degree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102" name="Picture 6" descr="Image result for scien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3" y="1525946"/>
            <a:ext cx="1010271" cy="10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2278412"/>
            <a:ext cx="2476692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Scholarship covers normal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duration of program.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School fee </a:t>
            </a:r>
            <a:r>
              <a:rPr lang="th-TH" sz="1200" dirty="0" smtClean="0">
                <a:solidFill>
                  <a:schemeClr val="tx1"/>
                </a:solidFill>
              </a:rPr>
              <a:t>40</a:t>
            </a:r>
            <a:r>
              <a:rPr lang="en-US" sz="1200" dirty="0" smtClean="0">
                <a:solidFill>
                  <a:schemeClr val="tx1"/>
                </a:solidFill>
              </a:rPr>
              <a:t>,000</a:t>
            </a:r>
            <a:r>
              <a:rPr lang="th-TH" sz="1200" dirty="0" smtClean="0">
                <a:solidFill>
                  <a:schemeClr val="tx1"/>
                </a:solidFill>
              </a:rPr>
              <a:t>฿/</a:t>
            </a:r>
            <a:r>
              <a:rPr lang="en-US" sz="1200" dirty="0" smtClean="0">
                <a:solidFill>
                  <a:schemeClr val="tx1"/>
                </a:solidFill>
              </a:rPr>
              <a:t>semester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Tuition fee 4,000</a:t>
            </a:r>
            <a:r>
              <a:rPr lang="th-TH" sz="1200" dirty="0" smtClean="0">
                <a:solidFill>
                  <a:schemeClr val="tx1"/>
                </a:solidFill>
              </a:rPr>
              <a:t>฿/</a:t>
            </a:r>
            <a:r>
              <a:rPr lang="en-US" sz="1200" dirty="0" smtClean="0">
                <a:solidFill>
                  <a:schemeClr val="tx1"/>
                </a:solidFill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16916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537182"/>
            <a:ext cx="4355976" cy="576064"/>
          </a:xfrm>
        </p:spPr>
        <p:txBody>
          <a:bodyPr/>
          <a:lstStyle/>
          <a:p>
            <a:pPr algn="l"/>
            <a:r>
              <a:rPr lang="en-US" altLang="ko-KR" dirty="0" smtClean="0"/>
              <a:t>Research grant</a:t>
            </a:r>
            <a:endParaRPr lang="ko-KR" altLang="en-US" dirty="0"/>
          </a:p>
        </p:txBody>
      </p:sp>
      <p:sp>
        <p:nvSpPr>
          <p:cNvPr id="4" name="Oval 3"/>
          <p:cNvSpPr/>
          <p:nvPr/>
        </p:nvSpPr>
        <p:spPr>
          <a:xfrm>
            <a:off x="371510" y="1399657"/>
            <a:ext cx="1257294" cy="1262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55686" y="1484033"/>
            <a:ext cx="6264696" cy="963658"/>
            <a:chOff x="1472558" y="1006523"/>
            <a:chExt cx="2765965" cy="583875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385270"/>
              <a:ext cx="2765965" cy="2051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135,000 baht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1006523"/>
              <a:ext cx="2765965" cy="2610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Master degree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371510" y="3260417"/>
            <a:ext cx="1257294" cy="1262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Image result for ph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0" y="3443291"/>
            <a:ext cx="838171" cy="8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1955686" y="3260416"/>
            <a:ext cx="5174218" cy="1110755"/>
            <a:chOff x="1472558" y="950686"/>
            <a:chExt cx="2765965" cy="633729"/>
          </a:xfrm>
        </p:grpSpPr>
        <p:sp>
          <p:nvSpPr>
            <p:cNvPr id="49" name="TextBox 48"/>
            <p:cNvSpPr txBox="1"/>
            <p:nvPr/>
          </p:nvSpPr>
          <p:spPr>
            <a:xfrm>
              <a:off x="1472558" y="1391257"/>
              <a:ext cx="2765965" cy="1931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290,000 baht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2558" y="950686"/>
              <a:ext cx="2765965" cy="3069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Doctoral degree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102" name="Picture 6" descr="Image result for scien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1" y="1525946"/>
            <a:ext cx="1010271" cy="10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3" y="1631455"/>
            <a:ext cx="4752527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school will transfer installments of funding to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university </a:t>
            </a:r>
            <a:r>
              <a:rPr lang="en-US" sz="1400" dirty="0"/>
              <a:t>that student conducts thesis </a:t>
            </a:r>
            <a:r>
              <a:rPr lang="en-US" sz="1400" dirty="0" smtClean="0"/>
              <a:t>project.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thesis grant will be paid in 6 installments for PhD, </a:t>
            </a:r>
            <a:r>
              <a:rPr lang="en-US" sz="1400" dirty="0" smtClean="0"/>
              <a:t>4 </a:t>
            </a:r>
            <a:r>
              <a:rPr lang="en-US" sz="1400" dirty="0"/>
              <a:t>installments for Master.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1st installment will be paid after the thesis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proposal </a:t>
            </a:r>
            <a:r>
              <a:rPr lang="en-US" sz="1400" dirty="0"/>
              <a:t>&amp; committee approved and the signing the agreement. 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The  </a:t>
            </a:r>
            <a:r>
              <a:rPr lang="en-US" sz="1400" dirty="0"/>
              <a:t>following installments will be paid after submitting thesis progress report.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It </a:t>
            </a:r>
            <a:r>
              <a:rPr lang="en-US" sz="1400" dirty="0"/>
              <a:t>is student’s duty to submit the report to claim for the next installment every semester.</a:t>
            </a:r>
          </a:p>
        </p:txBody>
      </p:sp>
    </p:spTree>
    <p:extLst>
      <p:ext uri="{BB962C8B-B14F-4D97-AF65-F5344CB8AC3E}">
        <p14:creationId xmlns:p14="http://schemas.microsoft.com/office/powerpoint/2010/main" val="7104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dirty="0" smtClean="0"/>
              <a:t>Graduate requirements</a:t>
            </a:r>
            <a:endParaRPr lang="ko-KR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599858"/>
              </p:ext>
            </p:extLst>
          </p:nvPr>
        </p:nvGraphicFramePr>
        <p:xfrm>
          <a:off x="1403648" y="1563638"/>
          <a:ext cx="6347048" cy="269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9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55576" y="339502"/>
            <a:ext cx="28083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754" y="1077189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2073782" y="1192714"/>
            <a:ext cx="5738578" cy="40011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Profile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576" y="1042971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43454" y="1133065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7754" y="1913946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2073782" y="2029471"/>
            <a:ext cx="5738578" cy="40011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15576" y="1879728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43454" y="1969822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754" y="2765040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2073782" y="2842024"/>
            <a:ext cx="5738578" cy="40011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Period of study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15576" y="2716485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43454" y="2806579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57754" y="3587460"/>
            <a:ext cx="6570630" cy="615921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12"/>
          <p:cNvSpPr txBox="1"/>
          <p:nvPr/>
        </p:nvSpPr>
        <p:spPr bwMode="auto">
          <a:xfrm>
            <a:off x="2073782" y="3702985"/>
            <a:ext cx="5738578" cy="40011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Procedure of study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15576" y="3553242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243454" y="3643336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hlinkClick r:id="rId2"/>
          </p:cNvPr>
          <p:cNvSpPr txBox="1"/>
          <p:nvPr/>
        </p:nvSpPr>
        <p:spPr>
          <a:xfrm>
            <a:off x="0" y="4815879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cs typeface="Arial" pitchFamily="34" charset="0"/>
              </a:rPr>
              <a:t>The Joint Graduate School of Energy &amp; Environment, King Mongkut’s University of Technology </a:t>
            </a:r>
            <a:endParaRPr lang="ko-KR" altLang="en-US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dirty="0" smtClean="0"/>
              <a:t>Graduate requirements</a:t>
            </a:r>
            <a:endParaRPr lang="ko-KR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35646"/>
            <a:ext cx="203132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 Earning Credits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6615" y="2571750"/>
            <a:ext cx="41280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As program structure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Master 40 credits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PhD (from bachelor) 75 credits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PhD (from Master) 55 credits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Master GPA ≥ 3.00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PhD pass all subject with grade “S”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dirty="0" smtClean="0"/>
              <a:t>Graduate requirements</a:t>
            </a:r>
            <a:endParaRPr lang="ko-KR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491630"/>
            <a:ext cx="16850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Publications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13970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MEng/MSc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Energy (T&amp;M Plan A 2-2 Internship)		1 International Conference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Environmental (T&amp;M Plan A2-1)			1 National Journal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Environmental </a:t>
            </a:r>
            <a:r>
              <a:rPr lang="en-US" dirty="0"/>
              <a:t>(T&amp;M Plan </a:t>
            </a:r>
            <a:r>
              <a:rPr lang="en-US" dirty="0" smtClean="0"/>
              <a:t>A2-2 Internship)</a:t>
            </a:r>
            <a:r>
              <a:rPr lang="en-US" dirty="0"/>
              <a:t>		1 International </a:t>
            </a:r>
            <a:r>
              <a:rPr lang="en-US" dirty="0" smtClean="0"/>
              <a:t>Conference</a:t>
            </a:r>
          </a:p>
          <a:p>
            <a:endParaRPr lang="en-US" dirty="0"/>
          </a:p>
          <a:p>
            <a:r>
              <a:rPr lang="en-US" dirty="0" smtClean="0"/>
              <a:t>PhD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Energy T.								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Environmental T.  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3078" y="3757501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International Journal</a:t>
            </a:r>
          </a:p>
          <a:p>
            <a:r>
              <a:rPr lang="en-US" dirty="0" smtClean="0"/>
              <a:t>(</a:t>
            </a:r>
            <a:r>
              <a:rPr lang="en-US" dirty="0"/>
              <a:t>at least 1 in ISI</a:t>
            </a:r>
            <a:r>
              <a:rPr lang="en-US" dirty="0" smtClean="0"/>
              <a:t>) and </a:t>
            </a:r>
          </a:p>
          <a:p>
            <a:r>
              <a:rPr lang="en-US" dirty="0" smtClean="0"/>
              <a:t>1 International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dirty="0" smtClean="0"/>
              <a:t>Graduate requirements</a:t>
            </a:r>
            <a:endParaRPr lang="ko-KR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263" y="1720669"/>
            <a:ext cx="11166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3. Thesis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501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Submit thesis </a:t>
            </a:r>
            <a:r>
              <a:rPr lang="en-US" dirty="0" smtClean="0"/>
              <a:t>1 </a:t>
            </a:r>
            <a:r>
              <a:rPr lang="en-US" dirty="0" smtClean="0"/>
              <a:t>hard copies and </a:t>
            </a:r>
            <a:r>
              <a:rPr lang="en-US" dirty="0" smtClean="0"/>
              <a:t>5 </a:t>
            </a:r>
            <a:r>
              <a:rPr lang="en-US" dirty="0" smtClean="0"/>
              <a:t>CDs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dirty="0" smtClean="0"/>
              <a:t>Graduate requirements</a:t>
            </a:r>
            <a:endParaRPr lang="ko-KR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263" y="1720669"/>
            <a:ext cx="11977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4. English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501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 LNG 602 Thesis Writing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661002"/>
            <a:ext cx="5976664" cy="576064"/>
          </a:xfrm>
        </p:spPr>
        <p:txBody>
          <a:bodyPr/>
          <a:lstStyle/>
          <a:p>
            <a:pPr algn="l"/>
            <a:r>
              <a:rPr lang="en-US" altLang="ko-KR" dirty="0" smtClean="0"/>
              <a:t>Plagiarism</a:t>
            </a:r>
            <a:endParaRPr lang="ko-KR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2550" y="1509208"/>
            <a:ext cx="1643451" cy="1687073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ngsana New"/>
              </a:rPr>
              <a:t>Technical result must be original</a:t>
            </a:r>
          </a:p>
        </p:txBody>
      </p:sp>
      <p:sp>
        <p:nvSpPr>
          <p:cNvPr id="17" name="Oval 16"/>
          <p:cNvSpPr/>
          <p:nvPr/>
        </p:nvSpPr>
        <p:spPr>
          <a:xfrm>
            <a:off x="2846660" y="1471677"/>
            <a:ext cx="1643451" cy="1687073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ngsana New"/>
              </a:rPr>
              <a:t>Submit paper only one journal at a time</a:t>
            </a:r>
          </a:p>
        </p:txBody>
      </p:sp>
      <p:sp>
        <p:nvSpPr>
          <p:cNvPr id="18" name="Oval 17"/>
          <p:cNvSpPr/>
          <p:nvPr/>
        </p:nvSpPr>
        <p:spPr>
          <a:xfrm>
            <a:off x="5070110" y="1509208"/>
            <a:ext cx="1643451" cy="1706153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ngsana New"/>
              </a:rPr>
              <a:t>No copy and Paste</a:t>
            </a:r>
          </a:p>
        </p:txBody>
      </p:sp>
      <p:sp>
        <p:nvSpPr>
          <p:cNvPr id="19" name="Oval 18"/>
          <p:cNvSpPr/>
          <p:nvPr/>
        </p:nvSpPr>
        <p:spPr>
          <a:xfrm>
            <a:off x="7271950" y="1439831"/>
            <a:ext cx="1643451" cy="1722221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ngsana New"/>
              </a:rPr>
              <a:t>Turn it in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ngsana New"/>
              </a:rPr>
              <a:t>Program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60" y="3507854"/>
            <a:ext cx="1312388" cy="13963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33" y="3560292"/>
            <a:ext cx="1222604" cy="14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88" y="2283718"/>
            <a:ext cx="9144000" cy="576063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682"/>
            <a:ext cx="2123728" cy="39671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2859782"/>
            <a:ext cx="9144000" cy="288032"/>
          </a:xfrm>
        </p:spPr>
        <p:txBody>
          <a:bodyPr/>
          <a:lstStyle/>
          <a:p>
            <a:r>
              <a:rPr lang="en-US" dirty="0" smtClean="0"/>
              <a:t>www.jgsee.kmutt.ac.th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2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96025" y="1965206"/>
            <a:ext cx="5148064" cy="288032"/>
          </a:xfrm>
        </p:spPr>
        <p:txBody>
          <a:bodyPr/>
          <a:lstStyle/>
          <a:p>
            <a:pPr lvl="0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JGSEE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รูปภาพ 5" descr="JGSEE_20th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558" y="1707654"/>
            <a:ext cx="2493637" cy="1408834"/>
          </a:xfrm>
          <a:prstGeom prst="rect">
            <a:avLst/>
          </a:prstGeom>
        </p:spPr>
      </p:pic>
      <p:pic>
        <p:nvPicPr>
          <p:cNvPr id="1026" name="Picture 2" descr="Image result for jgse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84426"/>
            <a:ext cx="481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Consortiu</a:t>
            </a:r>
            <a:r>
              <a:rPr lang="en-US" dirty="0"/>
              <a:t>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 international graduate education </a:t>
            </a:r>
            <a:r>
              <a:rPr lang="en-US" dirty="0" smtClean="0"/>
              <a:t>and </a:t>
            </a:r>
            <a:r>
              <a:rPr lang="en-US" dirty="0"/>
              <a:t>research consortium of five </a:t>
            </a:r>
            <a:r>
              <a:rPr lang="en-US" dirty="0" smtClean="0"/>
              <a:t>institutions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69" y="2784246"/>
            <a:ext cx="1783261" cy="1607625"/>
          </a:xfrm>
          <a:prstGeom prst="rect">
            <a:avLst/>
          </a:prstGeom>
        </p:spPr>
      </p:pic>
      <p:pic>
        <p:nvPicPr>
          <p:cNvPr id="3074" name="Picture 2" descr="Image result for siit t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3" y="1936892"/>
            <a:ext cx="2126479" cy="8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m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95886"/>
            <a:ext cx="1190327" cy="11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kmutn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52" y="1729048"/>
            <a:ext cx="1096617" cy="1094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051" y="3363838"/>
            <a:ext cx="1142342" cy="1525086"/>
          </a:xfrm>
          <a:prstGeom prst="rect">
            <a:avLst/>
          </a:prstGeom>
        </p:spPr>
      </p:pic>
      <p:pic>
        <p:nvPicPr>
          <p:cNvPr id="3080" name="Picture 8" descr="Image result for kmutt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42" y="967483"/>
            <a:ext cx="1323678" cy="13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stCxn id="3080" idx="2"/>
          </p:cNvCxnSpPr>
          <p:nvPr/>
        </p:nvCxnSpPr>
        <p:spPr>
          <a:xfrm>
            <a:off x="4655881" y="2291161"/>
            <a:ext cx="0" cy="42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17192" y="2571750"/>
            <a:ext cx="46272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564452" y="2715766"/>
            <a:ext cx="6637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59832" y="3507854"/>
            <a:ext cx="48872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64452" y="3507854"/>
            <a:ext cx="6637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3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50397" y="329351"/>
            <a:ext cx="4504693" cy="940597"/>
            <a:chOff x="3778848" y="3327771"/>
            <a:chExt cx="1591811" cy="1382569"/>
          </a:xfrm>
        </p:grpSpPr>
        <p:sp>
          <p:nvSpPr>
            <p:cNvPr id="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KMUTT Council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 Placeholder 18"/>
            <p:cNvSpPr txBox="1">
              <a:spLocks/>
            </p:cNvSpPr>
            <p:nvPr/>
          </p:nvSpPr>
          <p:spPr>
            <a:xfrm>
              <a:off x="3786482" y="3652145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Autonomous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8848" y="3923173"/>
              <a:ext cx="1584177" cy="7871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JGSEE </a:t>
              </a:r>
              <a:r>
                <a:rPr lang="th-TH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มีการบริหารจัดการที่เป็นอิสระ ภายใต้การกำกับดูแลของ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KMUTT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1996" y="1562106"/>
            <a:ext cx="3607864" cy="1021696"/>
            <a:chOff x="3779911" y="3327771"/>
            <a:chExt cx="1587462" cy="1482291"/>
          </a:xfrm>
        </p:grpSpPr>
        <p:sp>
          <p:nvSpPr>
            <p:cNvPr id="10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Board of Trustee (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BoT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 Placeholder 18"/>
            <p:cNvSpPr txBox="1">
              <a:spLocks/>
            </p:cNvSpPr>
            <p:nvPr/>
          </p:nvSpPr>
          <p:spPr>
            <a:xfrm>
              <a:off x="3779911" y="3677368"/>
              <a:ext cx="1584177" cy="249579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h-TH" sz="1200" b="1" dirty="0" smtClean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บอร์ดอำนวยการ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83196" y="3390108"/>
              <a:ext cx="1584177" cy="1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th-TH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ผู้แทนจาก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 </a:t>
              </a:r>
              <a:r>
                <a:rPr lang="th-TH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ม.ร่วม กระทรวงการคลัง กระทรวงพลังงาน อ</a:t>
              </a:r>
              <a:r>
                <a:rPr lang="th-TH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ว</a:t>
              </a:r>
              <a:r>
                <a:rPr lang="th-TH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87393" y="2888362"/>
            <a:ext cx="3950086" cy="733306"/>
            <a:chOff x="3753423" y="3327771"/>
            <a:chExt cx="1587488" cy="1185832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3753423" y="3327771"/>
              <a:ext cx="1584177" cy="24608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Professorial Board (PB)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3753810" y="3706387"/>
              <a:ext cx="1584177" cy="24958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h-TH" sz="1200" b="1" dirty="0" smtClean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บอร์ดวิชาการ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56734" y="3946218"/>
              <a:ext cx="1584177" cy="5673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ศาสตราจารย์ผู้ทรงคุณวุฒิทางด้านพลังงานและสิ่งแวดล้อม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07504" y="528114"/>
            <a:ext cx="2448272" cy="2291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Organization</a:t>
            </a:r>
            <a:b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JGSEE Board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 b="7469"/>
          <a:stretch>
            <a:fillRect/>
          </a:stretch>
        </p:blipFill>
        <p:spPr>
          <a:xfrm>
            <a:off x="2700934" y="147842"/>
            <a:ext cx="1222994" cy="1070120"/>
          </a:xfrm>
        </p:spPr>
      </p:pic>
      <p:pic>
        <p:nvPicPr>
          <p:cNvPr id="27" name="Picture Placeholder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" b="1540"/>
          <a:stretch>
            <a:fillRect/>
          </a:stretch>
        </p:blipFill>
        <p:spPr>
          <a:xfrm>
            <a:off x="2709498" y="3853151"/>
            <a:ext cx="1222994" cy="10701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</p:pic>
      <p:pic>
        <p:nvPicPr>
          <p:cNvPr id="30" name="Picture Placeholder 29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 b="7249"/>
          <a:stretch>
            <a:fillRect/>
          </a:stretch>
        </p:blipFill>
        <p:spPr>
          <a:xfrm>
            <a:off x="2700934" y="1380991"/>
            <a:ext cx="1222994" cy="1070120"/>
          </a:xfrm>
        </p:spPr>
      </p:pic>
      <p:pic>
        <p:nvPicPr>
          <p:cNvPr id="32" name="Picture Placeholder 31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8599"/>
          <a:stretch>
            <a:fillRect/>
          </a:stretch>
        </p:blipFill>
        <p:spPr>
          <a:xfrm>
            <a:off x="2691037" y="2626128"/>
            <a:ext cx="1231558" cy="1077613"/>
          </a:xfrm>
        </p:spPr>
      </p:pic>
      <p:grpSp>
        <p:nvGrpSpPr>
          <p:cNvPr id="34" name="Group 33"/>
          <p:cNvGrpSpPr/>
          <p:nvPr/>
        </p:nvGrpSpPr>
        <p:grpSpPr>
          <a:xfrm>
            <a:off x="4572000" y="3939900"/>
            <a:ext cx="4104456" cy="1018491"/>
            <a:chOff x="3779911" y="3327771"/>
            <a:chExt cx="1584177" cy="1386476"/>
          </a:xfrm>
        </p:grpSpPr>
        <p:sp>
          <p:nvSpPr>
            <p:cNvPr id="3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Executive Board (EB)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 Placeholder 18"/>
            <p:cNvSpPr txBox="1">
              <a:spLocks/>
            </p:cNvSpPr>
            <p:nvPr/>
          </p:nvSpPr>
          <p:spPr>
            <a:xfrm>
              <a:off x="3779911" y="365329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h-TH" sz="1200" b="1" dirty="0" smtClean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บอร์ดบริหาร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79911" y="3884671"/>
              <a:ext cx="1584177" cy="8295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คณะกรรมการบริหาร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JGSEE</a:t>
              </a:r>
              <a:r>
                <a:rPr lang="th-TH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ผู้อำนวยการ ปธ.สายวิชาพลังงาน ปธ.สายวิชาสิ่งแวดล้อม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9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462646"/>
            <a:ext cx="3101400" cy="576064"/>
          </a:xfrm>
        </p:spPr>
        <p:txBody>
          <a:bodyPr/>
          <a:lstStyle/>
          <a:p>
            <a:pPr algn="l"/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1131590"/>
            <a:ext cx="8363272" cy="3888432"/>
          </a:xfrm>
          <a:prstGeom prst="rect">
            <a:avLst/>
          </a:prstGeom>
          <a:effectLst/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b="1" dirty="0" smtClean="0">
                <a:cs typeface="Tahoma" pitchFamily="34" charset="0"/>
              </a:rPr>
              <a:t>JGSEE programs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cs typeface="Tahoma" pitchFamily="34" charset="0"/>
              </a:rPr>
              <a:t>Study JGSEE academic program</a:t>
            </a:r>
            <a:r>
              <a:rPr lang="en-US" sz="1800" dirty="0">
                <a:cs typeface="Tahoma" pitchFamily="34" charset="0"/>
              </a:rPr>
              <a:t>s</a:t>
            </a:r>
            <a:endParaRPr lang="en-US" sz="1800" dirty="0" smtClean="0">
              <a:cs typeface="Tahoma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cs typeface="Tahoma" pitchFamily="34" charset="0"/>
              </a:rPr>
              <a:t>Course work at JGSEE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cs typeface="Tahoma" pitchFamily="34" charset="0"/>
              </a:rPr>
              <a:t>Research mission at JGSEE or Co-universities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cs typeface="Tahoma" pitchFamily="34" charset="0"/>
              </a:rPr>
              <a:t>Graduate under KMUTT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endParaRPr lang="en-US" sz="1800" dirty="0" smtClean="0"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800" b="1" dirty="0" smtClean="0">
                <a:cs typeface="Tahoma" pitchFamily="34" charset="0"/>
              </a:rPr>
              <a:t>Consortium programs </a:t>
            </a:r>
            <a:endParaRPr lang="th-TH" sz="1800" dirty="0" smtClean="0">
              <a:cs typeface="Tahoma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cs typeface="Tahoma" pitchFamily="34" charset="0"/>
              </a:rPr>
              <a:t>Study Co-university’s program that approved by JGSEE board of Trustee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cs typeface="Tahoma" pitchFamily="34" charset="0"/>
              </a:rPr>
              <a:t>First semester at JGSEE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cs typeface="Tahoma" pitchFamily="34" charset="0"/>
              </a:rPr>
              <a:t>Second semester onward research at Co-universities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cs typeface="Tahoma" pitchFamily="34" charset="0"/>
              </a:rPr>
              <a:t>Graduate under Co-university  </a:t>
            </a:r>
            <a:endParaRPr lang="th-TH" sz="1800" dirty="0" smtClean="0"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537182"/>
            <a:ext cx="4355976" cy="576064"/>
          </a:xfrm>
        </p:spPr>
        <p:txBody>
          <a:bodyPr/>
          <a:lstStyle/>
          <a:p>
            <a:pPr algn="l"/>
            <a:r>
              <a:rPr lang="en-US" altLang="ko-KR" dirty="0" smtClean="0"/>
              <a:t>JGSEE Programs</a:t>
            </a:r>
            <a:endParaRPr lang="ko-KR" altLang="en-US" dirty="0"/>
          </a:p>
        </p:txBody>
      </p:sp>
      <p:sp>
        <p:nvSpPr>
          <p:cNvPr id="4" name="Oval 3"/>
          <p:cNvSpPr/>
          <p:nvPr/>
        </p:nvSpPr>
        <p:spPr>
          <a:xfrm>
            <a:off x="899592" y="1399657"/>
            <a:ext cx="1257294" cy="1262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83768" y="1446178"/>
            <a:ext cx="6264696" cy="1124623"/>
            <a:chOff x="1472558" y="983587"/>
            <a:chExt cx="2765965" cy="681403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310678"/>
              <a:ext cx="2765965" cy="3543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Energy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Technology &amp; Management (Plan A2-2)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Environmental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Technology &amp; Management (Plan A2-1, Plan A2-2)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83587"/>
              <a:ext cx="2765965" cy="3069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MEng/MSc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899592" y="3260417"/>
            <a:ext cx="1257294" cy="1262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Image result for ph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12" y="3443291"/>
            <a:ext cx="838171" cy="8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2483768" y="3391715"/>
            <a:ext cx="5174218" cy="1000253"/>
            <a:chOff x="1472558" y="983587"/>
            <a:chExt cx="2765965" cy="712532"/>
          </a:xfrm>
        </p:grpSpPr>
        <p:sp>
          <p:nvSpPr>
            <p:cNvPr id="49" name="TextBox 48"/>
            <p:cNvSpPr txBox="1"/>
            <p:nvPr/>
          </p:nvSpPr>
          <p:spPr>
            <a:xfrm>
              <a:off x="1472558" y="1279553"/>
              <a:ext cx="2765965" cy="416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Energy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Technology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Environmental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Technology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2558" y="983587"/>
              <a:ext cx="2765965" cy="3069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PhD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102" name="Picture 6" descr="Image result for scien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3" y="1525946"/>
            <a:ext cx="1010271" cy="10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413218"/>
            <a:ext cx="4499992" cy="576064"/>
          </a:xfrm>
        </p:spPr>
        <p:txBody>
          <a:bodyPr/>
          <a:lstStyle/>
          <a:p>
            <a:pPr algn="l"/>
            <a:r>
              <a:rPr lang="en-US" dirty="0" smtClean="0"/>
              <a:t>Programs Structure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07180"/>
              </p:ext>
            </p:extLst>
          </p:nvPr>
        </p:nvGraphicFramePr>
        <p:xfrm>
          <a:off x="467544" y="1203598"/>
          <a:ext cx="7992887" cy="309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095"/>
                <a:gridCol w="1612441"/>
                <a:gridCol w="1008112"/>
                <a:gridCol w="965042"/>
                <a:gridCol w="1195197"/>
              </a:tblGrid>
              <a:tr h="4975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Programs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Course work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(Compulsory/Elective)</a:t>
                      </a:r>
                      <a:endParaRPr kumimoji="0" lang="th-TH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Thesis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Internship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Total credits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</a:tr>
              <a:tr h="369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PhD (from Master)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7/6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42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-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55</a:t>
                      </a: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</a:tr>
              <a:tr h="369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PhD (from Bachelor)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7/18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50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-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75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</a:tr>
              <a:tr h="6262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MSc/MEng (Energy T&amp;M)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Plan A2-2 (Thesis/Internship)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16/3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12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9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40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MSc/MEng (Environmental T&amp;M)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Plan A2-1 (Thesis)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16/3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21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-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40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MSc/MEng (Environmental T&amp;M)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Plan A2-2 (Thesis/Internship)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16/3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12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9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40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3218"/>
            <a:ext cx="2123728" cy="396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0650"/>
            <a:ext cx="725136" cy="7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537182"/>
            <a:ext cx="4355976" cy="576064"/>
          </a:xfrm>
        </p:spPr>
        <p:txBody>
          <a:bodyPr/>
          <a:lstStyle/>
          <a:p>
            <a:pPr algn="l"/>
            <a:r>
              <a:rPr lang="en-US" altLang="ko-KR" dirty="0" smtClean="0"/>
              <a:t>Study period</a:t>
            </a:r>
            <a:endParaRPr lang="ko-KR" altLang="en-US" dirty="0"/>
          </a:p>
        </p:txBody>
      </p:sp>
      <p:sp>
        <p:nvSpPr>
          <p:cNvPr id="4" name="Oval 3"/>
          <p:cNvSpPr/>
          <p:nvPr/>
        </p:nvSpPr>
        <p:spPr>
          <a:xfrm>
            <a:off x="899592" y="1399657"/>
            <a:ext cx="1257294" cy="1262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83768" y="1484032"/>
            <a:ext cx="6264696" cy="1086768"/>
            <a:chOff x="1472558" y="1006523"/>
            <a:chExt cx="2765965" cy="658467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310678"/>
              <a:ext cx="2765965" cy="3543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Normal duration is 2 Academic years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 more than 5 Academic years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1006523"/>
              <a:ext cx="2765965" cy="2610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Master degree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899592" y="3260417"/>
            <a:ext cx="1257294" cy="1262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Image result for ph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12" y="3443291"/>
            <a:ext cx="838171" cy="8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2483768" y="3260417"/>
            <a:ext cx="5174218" cy="1613964"/>
            <a:chOff x="1472558" y="950686"/>
            <a:chExt cx="2765965" cy="920829"/>
          </a:xfrm>
        </p:grpSpPr>
        <p:sp>
          <p:nvSpPr>
            <p:cNvPr id="49" name="TextBox 48"/>
            <p:cNvSpPr txBox="1"/>
            <p:nvPr/>
          </p:nvSpPr>
          <p:spPr>
            <a:xfrm>
              <a:off x="1472558" y="1104157"/>
              <a:ext cx="2765965" cy="7673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Normal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duration is 3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Academic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years for student with bachelor’s degree and 3.5 Academic years for student with master’s degree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 more than 6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Academic years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2558" y="950686"/>
              <a:ext cx="2765965" cy="3069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Doctoral degree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102" name="Picture 6" descr="Image result for scien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3" y="1525946"/>
            <a:ext cx="1010271" cy="10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2646"/>
            <a:ext cx="2123728" cy="39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0078"/>
            <a:ext cx="725136" cy="725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2278412"/>
            <a:ext cx="2476692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Scholarship covers normal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duration of program.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School fee </a:t>
            </a:r>
            <a:r>
              <a:rPr lang="th-TH" sz="1200" dirty="0" smtClean="0">
                <a:solidFill>
                  <a:schemeClr val="tx1"/>
                </a:solidFill>
              </a:rPr>
              <a:t>40</a:t>
            </a:r>
            <a:r>
              <a:rPr lang="en-US" sz="1200" dirty="0" smtClean="0">
                <a:solidFill>
                  <a:schemeClr val="tx1"/>
                </a:solidFill>
              </a:rPr>
              <a:t>,000</a:t>
            </a:r>
            <a:r>
              <a:rPr lang="th-TH" sz="1200" dirty="0" smtClean="0">
                <a:solidFill>
                  <a:schemeClr val="tx1"/>
                </a:solidFill>
              </a:rPr>
              <a:t>฿/</a:t>
            </a:r>
            <a:r>
              <a:rPr lang="en-US" sz="1200" dirty="0" smtClean="0">
                <a:solidFill>
                  <a:schemeClr val="tx1"/>
                </a:solidFill>
              </a:rPr>
              <a:t>semester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Tuition fee 4,000</a:t>
            </a:r>
            <a:r>
              <a:rPr lang="th-TH" sz="1200" dirty="0" smtClean="0">
                <a:solidFill>
                  <a:schemeClr val="tx1"/>
                </a:solidFill>
              </a:rPr>
              <a:t>฿/</a:t>
            </a:r>
            <a:r>
              <a:rPr lang="en-US" sz="1200" dirty="0" smtClean="0">
                <a:solidFill>
                  <a:schemeClr val="tx1"/>
                </a:solidFill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5020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734</Words>
  <Application>Microsoft Office PowerPoint</Application>
  <PresentationFormat>On-screen Show (16:9)</PresentationFormat>
  <Paragraphs>209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 Unicode MS</vt:lpstr>
      <vt:lpstr>맑은 고딕</vt:lpstr>
      <vt:lpstr>Angsana New</vt:lpstr>
      <vt:lpstr>Arial</vt:lpstr>
      <vt:lpstr>Calibri</vt:lpstr>
      <vt:lpstr>Tahoma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ProSupport</cp:lastModifiedBy>
  <cp:revision>112</cp:revision>
  <cp:lastPrinted>2018-07-16T14:42:10Z</cp:lastPrinted>
  <dcterms:created xsi:type="dcterms:W3CDTF">2016-12-05T23:26:54Z</dcterms:created>
  <dcterms:modified xsi:type="dcterms:W3CDTF">2021-01-03T15:39:23Z</dcterms:modified>
</cp:coreProperties>
</file>