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1"/>
  </p:notesMasterIdLst>
  <p:sldIdLst>
    <p:sldId id="299" r:id="rId2"/>
    <p:sldId id="264" r:id="rId3"/>
    <p:sldId id="294" r:id="rId4"/>
    <p:sldId id="293" r:id="rId5"/>
    <p:sldId id="285" r:id="rId6"/>
    <p:sldId id="297" r:id="rId7"/>
    <p:sldId id="298" r:id="rId8"/>
    <p:sldId id="302" r:id="rId9"/>
    <p:sldId id="274" r:id="rId10"/>
    <p:sldId id="295" r:id="rId11"/>
    <p:sldId id="273" r:id="rId12"/>
    <p:sldId id="275" r:id="rId13"/>
    <p:sldId id="287" r:id="rId14"/>
    <p:sldId id="288" r:id="rId15"/>
    <p:sldId id="284" r:id="rId16"/>
    <p:sldId id="269" r:id="rId17"/>
    <p:sldId id="296" r:id="rId18"/>
    <p:sldId id="262" r:id="rId19"/>
    <p:sldId id="277" r:id="rId20"/>
    <p:sldId id="282" r:id="rId21"/>
    <p:sldId id="283" r:id="rId22"/>
    <p:sldId id="266" r:id="rId23"/>
    <p:sldId id="267" r:id="rId24"/>
    <p:sldId id="281" r:id="rId25"/>
    <p:sldId id="279" r:id="rId26"/>
    <p:sldId id="268" r:id="rId27"/>
    <p:sldId id="270" r:id="rId28"/>
    <p:sldId id="280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68822-7B78-49BE-9A6B-1144A779F4D8}" v="22" dt="2022-07-24T07:40:51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THASAK NGAMSAENG" userId="7fbcd3fc-44a6-4fda-ad21-6c8ce1ca86fc" providerId="ADAL" clId="{EE668822-7B78-49BE-9A6B-1144A779F4D8}"/>
    <pc:docChg chg="undo custSel addSld delSld modSld">
      <pc:chgData name="YUTHASAK NGAMSAENG" userId="7fbcd3fc-44a6-4fda-ad21-6c8ce1ca86fc" providerId="ADAL" clId="{EE668822-7B78-49BE-9A6B-1144A779F4D8}" dt="2022-07-25T02:26:08.553" v="555" actId="1076"/>
      <pc:docMkLst>
        <pc:docMk/>
      </pc:docMkLst>
      <pc:sldChg chg="modSp del mod">
        <pc:chgData name="YUTHASAK NGAMSAENG" userId="7fbcd3fc-44a6-4fda-ad21-6c8ce1ca86fc" providerId="ADAL" clId="{EE668822-7B78-49BE-9A6B-1144A779F4D8}" dt="2022-07-24T07:19:40.090" v="318" actId="47"/>
        <pc:sldMkLst>
          <pc:docMk/>
          <pc:sldMk cId="1224751242" sldId="256"/>
        </pc:sldMkLst>
        <pc:spChg chg="mod">
          <ac:chgData name="YUTHASAK NGAMSAENG" userId="7fbcd3fc-44a6-4fda-ad21-6c8ce1ca86fc" providerId="ADAL" clId="{EE668822-7B78-49BE-9A6B-1144A779F4D8}" dt="2022-07-23T03:43:53.639" v="52" actId="1076"/>
          <ac:spMkLst>
            <pc:docMk/>
            <pc:sldMk cId="1224751242" sldId="256"/>
            <ac:spMk id="2" creationId="{00000000-0000-0000-0000-000000000000}"/>
          </ac:spMkLst>
        </pc:spChg>
        <pc:spChg chg="mod">
          <ac:chgData name="YUTHASAK NGAMSAENG" userId="7fbcd3fc-44a6-4fda-ad21-6c8ce1ca86fc" providerId="ADAL" clId="{EE668822-7B78-49BE-9A6B-1144A779F4D8}" dt="2022-07-23T03:44:12.702" v="54" actId="1076"/>
          <ac:spMkLst>
            <pc:docMk/>
            <pc:sldMk cId="1224751242" sldId="256"/>
            <ac:spMk id="3" creationId="{00000000-0000-0000-0000-000000000000}"/>
          </ac:spMkLst>
        </pc:spChg>
      </pc:sldChg>
      <pc:sldChg chg="modSp">
        <pc:chgData name="YUTHASAK NGAMSAENG" userId="7fbcd3fc-44a6-4fda-ad21-6c8ce1ca86fc" providerId="ADAL" clId="{EE668822-7B78-49BE-9A6B-1144A779F4D8}" dt="2022-07-23T04:09:51.412" v="209" actId="20577"/>
        <pc:sldMkLst>
          <pc:docMk/>
          <pc:sldMk cId="2134513217" sldId="267"/>
        </pc:sldMkLst>
        <pc:graphicFrameChg chg="mod">
          <ac:chgData name="YUTHASAK NGAMSAENG" userId="7fbcd3fc-44a6-4fda-ad21-6c8ce1ca86fc" providerId="ADAL" clId="{EE668822-7B78-49BE-9A6B-1144A779F4D8}" dt="2022-07-23T04:09:51.412" v="209" actId="20577"/>
          <ac:graphicFrameMkLst>
            <pc:docMk/>
            <pc:sldMk cId="2134513217" sldId="267"/>
            <ac:graphicFrameMk id="7" creationId="{00000000-0000-0000-0000-000000000000}"/>
          </ac:graphicFrameMkLst>
        </pc:graphicFrameChg>
      </pc:sldChg>
      <pc:sldChg chg="modSp mod">
        <pc:chgData name="YUTHASAK NGAMSAENG" userId="7fbcd3fc-44a6-4fda-ad21-6c8ce1ca86fc" providerId="ADAL" clId="{EE668822-7B78-49BE-9A6B-1144A779F4D8}" dt="2022-07-24T07:40:38.974" v="524" actId="20577"/>
        <pc:sldMkLst>
          <pc:docMk/>
          <pc:sldMk cId="3055969500" sldId="269"/>
        </pc:sldMkLst>
        <pc:spChg chg="mod">
          <ac:chgData name="YUTHASAK NGAMSAENG" userId="7fbcd3fc-44a6-4fda-ad21-6c8ce1ca86fc" providerId="ADAL" clId="{EE668822-7B78-49BE-9A6B-1144A779F4D8}" dt="2022-07-24T07:38:20.969" v="518" actId="207"/>
          <ac:spMkLst>
            <pc:docMk/>
            <pc:sldMk cId="3055969500" sldId="269"/>
            <ac:spMk id="5" creationId="{00000000-0000-0000-0000-000000000000}"/>
          </ac:spMkLst>
        </pc:spChg>
        <pc:graphicFrameChg chg="mod">
          <ac:chgData name="YUTHASAK NGAMSAENG" userId="7fbcd3fc-44a6-4fda-ad21-6c8ce1ca86fc" providerId="ADAL" clId="{EE668822-7B78-49BE-9A6B-1144A779F4D8}" dt="2022-07-24T07:40:38.974" v="524" actId="20577"/>
          <ac:graphicFrameMkLst>
            <pc:docMk/>
            <pc:sldMk cId="3055969500" sldId="269"/>
            <ac:graphicFrameMk id="4" creationId="{00000000-0000-0000-0000-000000000000}"/>
          </ac:graphicFrameMkLst>
        </pc:graphicFrameChg>
      </pc:sldChg>
      <pc:sldChg chg="modSp mod">
        <pc:chgData name="YUTHASAK NGAMSAENG" userId="7fbcd3fc-44a6-4fda-ad21-6c8ce1ca86fc" providerId="ADAL" clId="{EE668822-7B78-49BE-9A6B-1144A779F4D8}" dt="2022-07-24T07:46:28.284" v="532" actId="3626"/>
        <pc:sldMkLst>
          <pc:docMk/>
          <pc:sldMk cId="2542341972" sldId="273"/>
        </pc:sldMkLst>
        <pc:spChg chg="mod">
          <ac:chgData name="YUTHASAK NGAMSAENG" userId="7fbcd3fc-44a6-4fda-ad21-6c8ce1ca86fc" providerId="ADAL" clId="{EE668822-7B78-49BE-9A6B-1144A779F4D8}" dt="2022-07-24T07:46:28.284" v="532" actId="3626"/>
          <ac:spMkLst>
            <pc:docMk/>
            <pc:sldMk cId="2542341972" sldId="273"/>
            <ac:spMk id="5" creationId="{00000000-0000-0000-0000-000000000000}"/>
          </ac:spMkLst>
        </pc:spChg>
        <pc:spChg chg="mod">
          <ac:chgData name="YUTHASAK NGAMSAENG" userId="7fbcd3fc-44a6-4fda-ad21-6c8ce1ca86fc" providerId="ADAL" clId="{EE668822-7B78-49BE-9A6B-1144A779F4D8}" dt="2022-07-23T03:56:04.840" v="159" actId="20577"/>
          <ac:spMkLst>
            <pc:docMk/>
            <pc:sldMk cId="2542341972" sldId="273"/>
            <ac:spMk id="6" creationId="{00000000-0000-0000-0000-000000000000}"/>
          </ac:spMkLst>
        </pc:spChg>
        <pc:spChg chg="mod">
          <ac:chgData name="YUTHASAK NGAMSAENG" userId="7fbcd3fc-44a6-4fda-ad21-6c8ce1ca86fc" providerId="ADAL" clId="{EE668822-7B78-49BE-9A6B-1144A779F4D8}" dt="2022-07-23T03:55:14.250" v="144" actId="20577"/>
          <ac:spMkLst>
            <pc:docMk/>
            <pc:sldMk cId="2542341972" sldId="273"/>
            <ac:spMk id="10" creationId="{00000000-0000-0000-0000-000000000000}"/>
          </ac:spMkLst>
        </pc:spChg>
        <pc:spChg chg="mod">
          <ac:chgData name="YUTHASAK NGAMSAENG" userId="7fbcd3fc-44a6-4fda-ad21-6c8ce1ca86fc" providerId="ADAL" clId="{EE668822-7B78-49BE-9A6B-1144A779F4D8}" dt="2022-07-23T03:55:06.351" v="138" actId="20577"/>
          <ac:spMkLst>
            <pc:docMk/>
            <pc:sldMk cId="2542341972" sldId="273"/>
            <ac:spMk id="11" creationId="{00000000-0000-0000-0000-000000000000}"/>
          </ac:spMkLst>
        </pc:spChg>
      </pc:sldChg>
      <pc:sldChg chg="modSp mod">
        <pc:chgData name="YUTHASAK NGAMSAENG" userId="7fbcd3fc-44a6-4fda-ad21-6c8ce1ca86fc" providerId="ADAL" clId="{EE668822-7B78-49BE-9A6B-1144A779F4D8}" dt="2022-07-23T03:52:13.717" v="72" actId="20577"/>
        <pc:sldMkLst>
          <pc:docMk/>
          <pc:sldMk cId="1951077565" sldId="274"/>
        </pc:sldMkLst>
        <pc:spChg chg="mod">
          <ac:chgData name="YUTHASAK NGAMSAENG" userId="7fbcd3fc-44a6-4fda-ad21-6c8ce1ca86fc" providerId="ADAL" clId="{EE668822-7B78-49BE-9A6B-1144A779F4D8}" dt="2022-07-23T03:52:13.717" v="72" actId="20577"/>
          <ac:spMkLst>
            <pc:docMk/>
            <pc:sldMk cId="1951077565" sldId="274"/>
            <ac:spMk id="4" creationId="{00000000-0000-0000-0000-000000000000}"/>
          </ac:spMkLst>
        </pc:spChg>
      </pc:sldChg>
      <pc:sldChg chg="modSp mod">
        <pc:chgData name="YUTHASAK NGAMSAENG" userId="7fbcd3fc-44a6-4fda-ad21-6c8ce1ca86fc" providerId="ADAL" clId="{EE668822-7B78-49BE-9A6B-1144A779F4D8}" dt="2022-07-24T07:43:56.637" v="526" actId="313"/>
        <pc:sldMkLst>
          <pc:docMk/>
          <pc:sldMk cId="1282845478" sldId="279"/>
        </pc:sldMkLst>
        <pc:spChg chg="mod">
          <ac:chgData name="YUTHASAK NGAMSAENG" userId="7fbcd3fc-44a6-4fda-ad21-6c8ce1ca86fc" providerId="ADAL" clId="{EE668822-7B78-49BE-9A6B-1144A779F4D8}" dt="2022-07-24T07:43:56.637" v="526" actId="313"/>
          <ac:spMkLst>
            <pc:docMk/>
            <pc:sldMk cId="1282845478" sldId="279"/>
            <ac:spMk id="2" creationId="{00000000-0000-0000-0000-000000000000}"/>
          </ac:spMkLst>
        </pc:spChg>
      </pc:sldChg>
      <pc:sldChg chg="modSp mod">
        <pc:chgData name="YUTHASAK NGAMSAENG" userId="7fbcd3fc-44a6-4fda-ad21-6c8ce1ca86fc" providerId="ADAL" clId="{EE668822-7B78-49BE-9A6B-1144A779F4D8}" dt="2022-07-23T04:22:52.154" v="306" actId="27636"/>
        <pc:sldMkLst>
          <pc:docMk/>
          <pc:sldMk cId="3703213424" sldId="280"/>
        </pc:sldMkLst>
        <pc:spChg chg="mod">
          <ac:chgData name="YUTHASAK NGAMSAENG" userId="7fbcd3fc-44a6-4fda-ad21-6c8ce1ca86fc" providerId="ADAL" clId="{EE668822-7B78-49BE-9A6B-1144A779F4D8}" dt="2022-07-23T04:22:52.154" v="306" actId="27636"/>
          <ac:spMkLst>
            <pc:docMk/>
            <pc:sldMk cId="3703213424" sldId="280"/>
            <ac:spMk id="2" creationId="{00000000-0000-0000-0000-000000000000}"/>
          </ac:spMkLst>
        </pc:spChg>
      </pc:sldChg>
      <pc:sldChg chg="modSp mod">
        <pc:chgData name="YUTHASAK NGAMSAENG" userId="7fbcd3fc-44a6-4fda-ad21-6c8ce1ca86fc" providerId="ADAL" clId="{EE668822-7B78-49BE-9A6B-1144A779F4D8}" dt="2022-07-23T04:11:08.422" v="216"/>
        <pc:sldMkLst>
          <pc:docMk/>
          <pc:sldMk cId="1553851426" sldId="281"/>
        </pc:sldMkLst>
        <pc:spChg chg="mod">
          <ac:chgData name="YUTHASAK NGAMSAENG" userId="7fbcd3fc-44a6-4fda-ad21-6c8ce1ca86fc" providerId="ADAL" clId="{EE668822-7B78-49BE-9A6B-1144A779F4D8}" dt="2022-07-23T04:11:08.422" v="216"/>
          <ac:spMkLst>
            <pc:docMk/>
            <pc:sldMk cId="1553851426" sldId="281"/>
            <ac:spMk id="2" creationId="{00000000-0000-0000-0000-000000000000}"/>
          </ac:spMkLst>
        </pc:spChg>
      </pc:sldChg>
      <pc:sldChg chg="modSp mod">
        <pc:chgData name="YUTHASAK NGAMSAENG" userId="7fbcd3fc-44a6-4fda-ad21-6c8ce1ca86fc" providerId="ADAL" clId="{EE668822-7B78-49BE-9A6B-1144A779F4D8}" dt="2022-07-24T07:33:32.787" v="467" actId="6549"/>
        <pc:sldMkLst>
          <pc:docMk/>
          <pc:sldMk cId="2520543394" sldId="287"/>
        </pc:sldMkLst>
        <pc:spChg chg="mod">
          <ac:chgData name="YUTHASAK NGAMSAENG" userId="7fbcd3fc-44a6-4fda-ad21-6c8ce1ca86fc" providerId="ADAL" clId="{EE668822-7B78-49BE-9A6B-1144A779F4D8}" dt="2022-07-24T07:33:32.787" v="467" actId="6549"/>
          <ac:spMkLst>
            <pc:docMk/>
            <pc:sldMk cId="2520543394" sldId="287"/>
            <ac:spMk id="2" creationId="{00000000-0000-0000-0000-000000000000}"/>
          </ac:spMkLst>
        </pc:spChg>
      </pc:sldChg>
      <pc:sldChg chg="modSp mod">
        <pc:chgData name="YUTHASAK NGAMSAENG" userId="7fbcd3fc-44a6-4fda-ad21-6c8ce1ca86fc" providerId="ADAL" clId="{EE668822-7B78-49BE-9A6B-1144A779F4D8}" dt="2022-07-24T07:37:25.697" v="517" actId="1076"/>
        <pc:sldMkLst>
          <pc:docMk/>
          <pc:sldMk cId="1881281069" sldId="288"/>
        </pc:sldMkLst>
        <pc:spChg chg="mod">
          <ac:chgData name="YUTHASAK NGAMSAENG" userId="7fbcd3fc-44a6-4fda-ad21-6c8ce1ca86fc" providerId="ADAL" clId="{EE668822-7B78-49BE-9A6B-1144A779F4D8}" dt="2022-07-24T07:37:25.697" v="517" actId="1076"/>
          <ac:spMkLst>
            <pc:docMk/>
            <pc:sldMk cId="1881281069" sldId="288"/>
            <ac:spMk id="2" creationId="{00000000-0000-0000-0000-000000000000}"/>
          </ac:spMkLst>
        </pc:spChg>
        <pc:spChg chg="mod">
          <ac:chgData name="YUTHASAK NGAMSAENG" userId="7fbcd3fc-44a6-4fda-ad21-6c8ce1ca86fc" providerId="ADAL" clId="{EE668822-7B78-49BE-9A6B-1144A779F4D8}" dt="2022-07-24T07:37:18.580" v="516" actId="1076"/>
          <ac:spMkLst>
            <pc:docMk/>
            <pc:sldMk cId="1881281069" sldId="288"/>
            <ac:spMk id="4" creationId="{00000000-0000-0000-0000-000000000000}"/>
          </ac:spMkLst>
        </pc:spChg>
        <pc:spChg chg="mod">
          <ac:chgData name="YUTHASAK NGAMSAENG" userId="7fbcd3fc-44a6-4fda-ad21-6c8ce1ca86fc" providerId="ADAL" clId="{EE668822-7B78-49BE-9A6B-1144A779F4D8}" dt="2022-07-24T07:37:18.580" v="516" actId="1076"/>
          <ac:spMkLst>
            <pc:docMk/>
            <pc:sldMk cId="1881281069" sldId="288"/>
            <ac:spMk id="5" creationId="{00000000-0000-0000-0000-000000000000}"/>
          </ac:spMkLst>
        </pc:spChg>
        <pc:spChg chg="mod">
          <ac:chgData name="YUTHASAK NGAMSAENG" userId="7fbcd3fc-44a6-4fda-ad21-6c8ce1ca86fc" providerId="ADAL" clId="{EE668822-7B78-49BE-9A6B-1144A779F4D8}" dt="2022-07-24T07:37:18.580" v="516" actId="1076"/>
          <ac:spMkLst>
            <pc:docMk/>
            <pc:sldMk cId="1881281069" sldId="288"/>
            <ac:spMk id="7" creationId="{00000000-0000-0000-0000-000000000000}"/>
          </ac:spMkLst>
        </pc:spChg>
      </pc:sldChg>
      <pc:sldChg chg="modSp mod">
        <pc:chgData name="YUTHASAK NGAMSAENG" userId="7fbcd3fc-44a6-4fda-ad21-6c8ce1ca86fc" providerId="ADAL" clId="{EE668822-7B78-49BE-9A6B-1144A779F4D8}" dt="2022-07-23T03:44:58.644" v="55" actId="1076"/>
        <pc:sldMkLst>
          <pc:docMk/>
          <pc:sldMk cId="458320159" sldId="294"/>
        </pc:sldMkLst>
        <pc:spChg chg="mod">
          <ac:chgData name="YUTHASAK NGAMSAENG" userId="7fbcd3fc-44a6-4fda-ad21-6c8ce1ca86fc" providerId="ADAL" clId="{EE668822-7B78-49BE-9A6B-1144A779F4D8}" dt="2022-07-23T03:44:58.644" v="55" actId="1076"/>
          <ac:spMkLst>
            <pc:docMk/>
            <pc:sldMk cId="458320159" sldId="294"/>
            <ac:spMk id="14" creationId="{00000000-0000-0000-0000-000000000000}"/>
          </ac:spMkLst>
        </pc:spChg>
      </pc:sldChg>
      <pc:sldChg chg="modSp mod">
        <pc:chgData name="YUTHASAK NGAMSAENG" userId="7fbcd3fc-44a6-4fda-ad21-6c8ce1ca86fc" providerId="ADAL" clId="{EE668822-7B78-49BE-9A6B-1144A779F4D8}" dt="2022-07-24T07:47:49.457" v="535" actId="14100"/>
        <pc:sldMkLst>
          <pc:docMk/>
          <pc:sldMk cId="2958984153" sldId="296"/>
        </pc:sldMkLst>
        <pc:spChg chg="mod">
          <ac:chgData name="YUTHASAK NGAMSAENG" userId="7fbcd3fc-44a6-4fda-ad21-6c8ce1ca86fc" providerId="ADAL" clId="{EE668822-7B78-49BE-9A6B-1144A779F4D8}" dt="2022-07-24T07:47:35.551" v="533" actId="255"/>
          <ac:spMkLst>
            <pc:docMk/>
            <pc:sldMk cId="2958984153" sldId="296"/>
            <ac:spMk id="2" creationId="{00000000-0000-0000-0000-000000000000}"/>
          </ac:spMkLst>
        </pc:spChg>
        <pc:spChg chg="mod">
          <ac:chgData name="YUTHASAK NGAMSAENG" userId="7fbcd3fc-44a6-4fda-ad21-6c8ce1ca86fc" providerId="ADAL" clId="{EE668822-7B78-49BE-9A6B-1144A779F4D8}" dt="2022-07-24T07:38:29.004" v="519" actId="207"/>
          <ac:spMkLst>
            <pc:docMk/>
            <pc:sldMk cId="2958984153" sldId="296"/>
            <ac:spMk id="5" creationId="{00000000-0000-0000-0000-000000000000}"/>
          </ac:spMkLst>
        </pc:spChg>
        <pc:graphicFrameChg chg="mod">
          <ac:chgData name="YUTHASAK NGAMSAENG" userId="7fbcd3fc-44a6-4fda-ad21-6c8ce1ca86fc" providerId="ADAL" clId="{EE668822-7B78-49BE-9A6B-1144A779F4D8}" dt="2022-07-24T07:40:51.223" v="525" actId="20577"/>
          <ac:graphicFrameMkLst>
            <pc:docMk/>
            <pc:sldMk cId="2958984153" sldId="296"/>
            <ac:graphicFrameMk id="4" creationId="{00000000-0000-0000-0000-000000000000}"/>
          </ac:graphicFrameMkLst>
        </pc:graphicFrameChg>
        <pc:cxnChg chg="mod">
          <ac:chgData name="YUTHASAK NGAMSAENG" userId="7fbcd3fc-44a6-4fda-ad21-6c8ce1ca86fc" providerId="ADAL" clId="{EE668822-7B78-49BE-9A6B-1144A779F4D8}" dt="2022-07-24T07:47:49.457" v="535" actId="14100"/>
          <ac:cxnSpMkLst>
            <pc:docMk/>
            <pc:sldMk cId="2958984153" sldId="296"/>
            <ac:cxnSpMk id="15" creationId="{00000000-0000-0000-0000-000000000000}"/>
          </ac:cxnSpMkLst>
        </pc:cxnChg>
        <pc:cxnChg chg="mod">
          <ac:chgData name="YUTHASAK NGAMSAENG" userId="7fbcd3fc-44a6-4fda-ad21-6c8ce1ca86fc" providerId="ADAL" clId="{EE668822-7B78-49BE-9A6B-1144A779F4D8}" dt="2022-07-24T07:47:42.522" v="534" actId="14100"/>
          <ac:cxnSpMkLst>
            <pc:docMk/>
            <pc:sldMk cId="2958984153" sldId="296"/>
            <ac:cxnSpMk id="16" creationId="{00000000-0000-0000-0000-000000000000}"/>
          </ac:cxnSpMkLst>
        </pc:cxnChg>
      </pc:sldChg>
      <pc:sldChg chg="addSp delSp modSp add mod modClrScheme chgLayout">
        <pc:chgData name="YUTHASAK NGAMSAENG" userId="7fbcd3fc-44a6-4fda-ad21-6c8ce1ca86fc" providerId="ADAL" clId="{EE668822-7B78-49BE-9A6B-1144A779F4D8}" dt="2022-07-25T02:26:08.553" v="555" actId="1076"/>
        <pc:sldMkLst>
          <pc:docMk/>
          <pc:sldMk cId="2145800077" sldId="299"/>
        </pc:sldMkLst>
        <pc:spChg chg="del">
          <ac:chgData name="YUTHASAK NGAMSAENG" userId="7fbcd3fc-44a6-4fda-ad21-6c8ce1ca86fc" providerId="ADAL" clId="{EE668822-7B78-49BE-9A6B-1144A779F4D8}" dt="2022-07-24T07:07:29.228" v="308" actId="478"/>
          <ac:spMkLst>
            <pc:docMk/>
            <pc:sldMk cId="2145800077" sldId="299"/>
            <ac:spMk id="10" creationId="{00000000-0000-0000-0000-000000000000}"/>
          </ac:spMkLst>
        </pc:spChg>
        <pc:spChg chg="del">
          <ac:chgData name="YUTHASAK NGAMSAENG" userId="7fbcd3fc-44a6-4fda-ad21-6c8ce1ca86fc" providerId="ADAL" clId="{EE668822-7B78-49BE-9A6B-1144A779F4D8}" dt="2022-07-24T07:07:29.228" v="308" actId="478"/>
          <ac:spMkLst>
            <pc:docMk/>
            <pc:sldMk cId="2145800077" sldId="299"/>
            <ac:spMk id="11" creationId="{00000000-0000-0000-0000-000000000000}"/>
          </ac:spMkLst>
        </pc:spChg>
        <pc:spChg chg="del">
          <ac:chgData name="YUTHASAK NGAMSAENG" userId="7fbcd3fc-44a6-4fda-ad21-6c8ce1ca86fc" providerId="ADAL" clId="{EE668822-7B78-49BE-9A6B-1144A779F4D8}" dt="2022-07-24T07:07:29.228" v="308" actId="478"/>
          <ac:spMkLst>
            <pc:docMk/>
            <pc:sldMk cId="2145800077" sldId="299"/>
            <ac:spMk id="12" creationId="{00000000-0000-0000-0000-000000000000}"/>
          </ac:spMkLst>
        </pc:spChg>
        <pc:spChg chg="del">
          <ac:chgData name="YUTHASAK NGAMSAENG" userId="7fbcd3fc-44a6-4fda-ad21-6c8ce1ca86fc" providerId="ADAL" clId="{EE668822-7B78-49BE-9A6B-1144A779F4D8}" dt="2022-07-24T07:07:29.228" v="308" actId="478"/>
          <ac:spMkLst>
            <pc:docMk/>
            <pc:sldMk cId="2145800077" sldId="299"/>
            <ac:spMk id="13" creationId="{00000000-0000-0000-0000-000000000000}"/>
          </ac:spMkLst>
        </pc:spChg>
        <pc:spChg chg="add mod ord">
          <ac:chgData name="YUTHASAK NGAMSAENG" userId="7fbcd3fc-44a6-4fda-ad21-6c8ce1ca86fc" providerId="ADAL" clId="{EE668822-7B78-49BE-9A6B-1144A779F4D8}" dt="2022-07-24T07:08:44.251" v="312" actId="14100"/>
          <ac:spMkLst>
            <pc:docMk/>
            <pc:sldMk cId="2145800077" sldId="299"/>
            <ac:spMk id="14" creationId="{6C44DC08-5FB6-8C50-85D9-3A21FF3CE6D1}"/>
          </ac:spMkLst>
        </pc:spChg>
        <pc:spChg chg="del">
          <ac:chgData name="YUTHASAK NGAMSAENG" userId="7fbcd3fc-44a6-4fda-ad21-6c8ce1ca86fc" providerId="ADAL" clId="{EE668822-7B78-49BE-9A6B-1144A779F4D8}" dt="2022-07-24T07:07:29.228" v="308" actId="478"/>
          <ac:spMkLst>
            <pc:docMk/>
            <pc:sldMk cId="2145800077" sldId="299"/>
            <ac:spMk id="15" creationId="{00000000-0000-0000-0000-000000000000}"/>
          </ac:spMkLst>
        </pc:spChg>
        <pc:spChg chg="add mod ord">
          <ac:chgData name="YUTHASAK NGAMSAENG" userId="7fbcd3fc-44a6-4fda-ad21-6c8ce1ca86fc" providerId="ADAL" clId="{EE668822-7B78-49BE-9A6B-1144A779F4D8}" dt="2022-07-25T02:26:08.553" v="555" actId="1076"/>
          <ac:spMkLst>
            <pc:docMk/>
            <pc:sldMk cId="2145800077" sldId="299"/>
            <ac:spMk id="16" creationId="{712B7134-916A-5B82-6C0D-D5488BEFCC90}"/>
          </ac:spMkLst>
        </pc:spChg>
        <pc:graphicFrameChg chg="del">
          <ac:chgData name="YUTHASAK NGAMSAENG" userId="7fbcd3fc-44a6-4fda-ad21-6c8ce1ca86fc" providerId="ADAL" clId="{EE668822-7B78-49BE-9A6B-1144A779F4D8}" dt="2022-07-24T07:07:29.228" v="308" actId="478"/>
          <ac:graphicFrameMkLst>
            <pc:docMk/>
            <pc:sldMk cId="2145800077" sldId="299"/>
            <ac:graphicFrameMk id="2" creationId="{00000000-0000-0000-0000-000000000000}"/>
          </ac:graphicFrameMkLst>
        </pc:graphicFrameChg>
        <pc:picChg chg="add mod">
          <ac:chgData name="YUTHASAK NGAMSAENG" userId="7fbcd3fc-44a6-4fda-ad21-6c8ce1ca86fc" providerId="ADAL" clId="{EE668822-7B78-49BE-9A6B-1144A779F4D8}" dt="2022-07-24T07:08:59.024" v="315" actId="14100"/>
          <ac:picMkLst>
            <pc:docMk/>
            <pc:sldMk cId="2145800077" sldId="299"/>
            <ac:picMk id="17" creationId="{C6789678-063E-AAF1-925D-9A2C8B749D73}"/>
          </ac:picMkLst>
        </pc:picChg>
        <pc:picChg chg="del">
          <ac:chgData name="YUTHASAK NGAMSAENG" userId="7fbcd3fc-44a6-4fda-ad21-6c8ce1ca86fc" providerId="ADAL" clId="{EE668822-7B78-49BE-9A6B-1144A779F4D8}" dt="2022-07-24T07:07:29.228" v="308" actId="478"/>
          <ac:picMkLst>
            <pc:docMk/>
            <pc:sldMk cId="2145800077" sldId="299"/>
            <ac:picMk id="1026" creationId="{00000000-0000-0000-0000-000000000000}"/>
          </ac:picMkLst>
        </pc:picChg>
        <pc:picChg chg="del">
          <ac:chgData name="YUTHASAK NGAMSAENG" userId="7fbcd3fc-44a6-4fda-ad21-6c8ce1ca86fc" providerId="ADAL" clId="{EE668822-7B78-49BE-9A6B-1144A779F4D8}" dt="2022-07-24T07:07:29.228" v="308" actId="478"/>
          <ac:picMkLst>
            <pc:docMk/>
            <pc:sldMk cId="2145800077" sldId="299"/>
            <ac:picMk id="1027" creationId="{00000000-0000-0000-0000-000000000000}"/>
          </ac:picMkLst>
        </pc:picChg>
        <pc:cxnChg chg="del">
          <ac:chgData name="YUTHASAK NGAMSAENG" userId="7fbcd3fc-44a6-4fda-ad21-6c8ce1ca86fc" providerId="ADAL" clId="{EE668822-7B78-49BE-9A6B-1144A779F4D8}" dt="2022-07-24T07:07:29.228" v="308" actId="478"/>
          <ac:cxnSpMkLst>
            <pc:docMk/>
            <pc:sldMk cId="2145800077" sldId="299"/>
            <ac:cxnSpMk id="6" creationId="{00000000-0000-0000-0000-000000000000}"/>
          </ac:cxnSpMkLst>
        </pc:cxnChg>
        <pc:cxnChg chg="del">
          <ac:chgData name="YUTHASAK NGAMSAENG" userId="7fbcd3fc-44a6-4fda-ad21-6c8ce1ca86fc" providerId="ADAL" clId="{EE668822-7B78-49BE-9A6B-1144A779F4D8}" dt="2022-07-24T07:07:29.228" v="308" actId="478"/>
          <ac:cxnSpMkLst>
            <pc:docMk/>
            <pc:sldMk cId="2145800077" sldId="299"/>
            <ac:cxnSpMk id="7" creationId="{00000000-0000-0000-0000-000000000000}"/>
          </ac:cxnSpMkLst>
        </pc:cxnChg>
        <pc:cxnChg chg="del">
          <ac:chgData name="YUTHASAK NGAMSAENG" userId="7fbcd3fc-44a6-4fda-ad21-6c8ce1ca86fc" providerId="ADAL" clId="{EE668822-7B78-49BE-9A6B-1144A779F4D8}" dt="2022-07-24T07:07:29.228" v="308" actId="478"/>
          <ac:cxnSpMkLst>
            <pc:docMk/>
            <pc:sldMk cId="2145800077" sldId="299"/>
            <ac:cxnSpMk id="8" creationId="{00000000-0000-0000-0000-000000000000}"/>
          </ac:cxnSpMkLst>
        </pc:cxnChg>
        <pc:cxnChg chg="del">
          <ac:chgData name="YUTHASAK NGAMSAENG" userId="7fbcd3fc-44a6-4fda-ad21-6c8ce1ca86fc" providerId="ADAL" clId="{EE668822-7B78-49BE-9A6B-1144A779F4D8}" dt="2022-07-24T07:07:29.228" v="308" actId="478"/>
          <ac:cxnSpMkLst>
            <pc:docMk/>
            <pc:sldMk cId="2145800077" sldId="299"/>
            <ac:cxnSpMk id="9" creationId="{00000000-0000-0000-0000-000000000000}"/>
          </ac:cxnSpMkLst>
        </pc:cxnChg>
      </pc:sldChg>
      <pc:sldChg chg="add del">
        <pc:chgData name="YUTHASAK NGAMSAENG" userId="7fbcd3fc-44a6-4fda-ad21-6c8ce1ca86fc" providerId="ADAL" clId="{EE668822-7B78-49BE-9A6B-1144A779F4D8}" dt="2022-07-24T07:20:28.895" v="319" actId="47"/>
        <pc:sldMkLst>
          <pc:docMk/>
          <pc:sldMk cId="1309542137" sldId="300"/>
        </pc:sldMkLst>
      </pc:sldChg>
      <pc:sldChg chg="add del">
        <pc:chgData name="YUTHASAK NGAMSAENG" userId="7fbcd3fc-44a6-4fda-ad21-6c8ce1ca86fc" providerId="ADAL" clId="{EE668822-7B78-49BE-9A6B-1144A779F4D8}" dt="2022-07-24T07:21:37.215" v="323" actId="47"/>
        <pc:sldMkLst>
          <pc:docMk/>
          <pc:sldMk cId="2316524094" sldId="300"/>
        </pc:sldMkLst>
      </pc:sldChg>
      <pc:sldChg chg="add del">
        <pc:chgData name="YUTHASAK NGAMSAENG" userId="7fbcd3fc-44a6-4fda-ad21-6c8ce1ca86fc" providerId="ADAL" clId="{EE668822-7B78-49BE-9A6B-1144A779F4D8}" dt="2022-07-24T07:21:41.354" v="324" actId="47"/>
        <pc:sldMkLst>
          <pc:docMk/>
          <pc:sldMk cId="404555343" sldId="301"/>
        </pc:sldMkLst>
      </pc:sldChg>
      <pc:sldChg chg="addSp delSp modSp add mod">
        <pc:chgData name="YUTHASAK NGAMSAENG" userId="7fbcd3fc-44a6-4fda-ad21-6c8ce1ca86fc" providerId="ADAL" clId="{EE668822-7B78-49BE-9A6B-1144A779F4D8}" dt="2022-07-24T07:44:26.378" v="531" actId="20577"/>
        <pc:sldMkLst>
          <pc:docMk/>
          <pc:sldMk cId="3294079422" sldId="302"/>
        </pc:sldMkLst>
        <pc:spChg chg="add mod">
          <ac:chgData name="YUTHASAK NGAMSAENG" userId="7fbcd3fc-44a6-4fda-ad21-6c8ce1ca86fc" providerId="ADAL" clId="{EE668822-7B78-49BE-9A6B-1144A779F4D8}" dt="2022-07-24T07:29:55.145" v="409" actId="1076"/>
          <ac:spMkLst>
            <pc:docMk/>
            <pc:sldMk cId="3294079422" sldId="302"/>
            <ac:spMk id="2" creationId="{8CE7144C-C87A-F711-13EB-3F39F22049AF}"/>
          </ac:spMkLst>
        </pc:spChg>
        <pc:spChg chg="mod">
          <ac:chgData name="YUTHASAK NGAMSAENG" userId="7fbcd3fc-44a6-4fda-ad21-6c8ce1ca86fc" providerId="ADAL" clId="{EE668822-7B78-49BE-9A6B-1144A779F4D8}" dt="2022-07-24T07:44:26.378" v="531" actId="20577"/>
          <ac:spMkLst>
            <pc:docMk/>
            <pc:sldMk cId="3294079422" sldId="302"/>
            <ac:spMk id="4" creationId="{00000000-0000-0000-0000-000000000000}"/>
          </ac:spMkLst>
        </pc:spChg>
        <pc:spChg chg="add mod">
          <ac:chgData name="YUTHASAK NGAMSAENG" userId="7fbcd3fc-44a6-4fda-ad21-6c8ce1ca86fc" providerId="ADAL" clId="{EE668822-7B78-49BE-9A6B-1144A779F4D8}" dt="2022-07-24T07:29:51.192" v="408" actId="1076"/>
          <ac:spMkLst>
            <pc:docMk/>
            <pc:sldMk cId="3294079422" sldId="302"/>
            <ac:spMk id="6" creationId="{AF796724-273F-AF3B-8263-075FC036A3ED}"/>
          </ac:spMkLst>
        </pc:spChg>
        <pc:graphicFrameChg chg="del">
          <ac:chgData name="YUTHASAK NGAMSAENG" userId="7fbcd3fc-44a6-4fda-ad21-6c8ce1ca86fc" providerId="ADAL" clId="{EE668822-7B78-49BE-9A6B-1144A779F4D8}" dt="2022-07-24T07:23:55.426" v="372" actId="478"/>
          <ac:graphicFrameMkLst>
            <pc:docMk/>
            <pc:sldMk cId="3294079422" sldId="302"/>
            <ac:graphicFrameMk id="5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84650-80FC-4360-9740-1FED94160D50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57C38C85-96AD-4E46-A563-8C70BB2154EA}">
      <dgm:prSet phldrT="[Text]" custT="1"/>
      <dgm:spPr/>
      <dgm:t>
        <a:bodyPr/>
        <a:lstStyle/>
        <a:p>
          <a:r>
            <a:rPr lang="en-US" sz="1600" dirty="0"/>
            <a:t>Course works</a:t>
          </a:r>
        </a:p>
      </dgm:t>
    </dgm:pt>
    <dgm:pt modelId="{43CA3B11-CBD4-45E2-99A9-30E3690AA79C}" type="parTrans" cxnId="{BCDCA0A8-13A6-4BAC-9EFD-E1B3F97707EA}">
      <dgm:prSet/>
      <dgm:spPr/>
      <dgm:t>
        <a:bodyPr/>
        <a:lstStyle/>
        <a:p>
          <a:endParaRPr lang="en-US"/>
        </a:p>
      </dgm:t>
    </dgm:pt>
    <dgm:pt modelId="{4BD317E0-4BE4-41AC-BD00-58B5D28199EB}" type="sibTrans" cxnId="{BCDCA0A8-13A6-4BAC-9EFD-E1B3F97707EA}">
      <dgm:prSet/>
      <dgm:spPr/>
      <dgm:t>
        <a:bodyPr/>
        <a:lstStyle/>
        <a:p>
          <a:endParaRPr lang="en-US"/>
        </a:p>
      </dgm:t>
    </dgm:pt>
    <dgm:pt modelId="{F36A23BC-8DA7-4119-AD92-6D0930800409}">
      <dgm:prSet phldrT="[Text]" custT="1"/>
      <dgm:spPr/>
      <dgm:t>
        <a:bodyPr/>
        <a:lstStyle/>
        <a:p>
          <a:r>
            <a:rPr lang="en-US" sz="1400" dirty="0"/>
            <a:t>Progress</a:t>
          </a:r>
        </a:p>
      </dgm:t>
    </dgm:pt>
    <dgm:pt modelId="{8CCE8903-C324-4152-BA61-16BA0B150DCD}" type="parTrans" cxnId="{76D5E2F5-116F-4E65-89D7-56DBF579E2DF}">
      <dgm:prSet/>
      <dgm:spPr/>
      <dgm:t>
        <a:bodyPr/>
        <a:lstStyle/>
        <a:p>
          <a:endParaRPr lang="en-US"/>
        </a:p>
      </dgm:t>
    </dgm:pt>
    <dgm:pt modelId="{E0983D38-91FD-450A-A871-DD11BD67F834}" type="sibTrans" cxnId="{76D5E2F5-116F-4E65-89D7-56DBF579E2DF}">
      <dgm:prSet/>
      <dgm:spPr/>
      <dgm:t>
        <a:bodyPr/>
        <a:lstStyle/>
        <a:p>
          <a:endParaRPr lang="en-US"/>
        </a:p>
      </dgm:t>
    </dgm:pt>
    <dgm:pt modelId="{9307923A-1BD3-4833-814A-1C5FA1798F27}">
      <dgm:prSet phldrT="[Text]" custT="1"/>
      <dgm:spPr/>
      <dgm:t>
        <a:bodyPr/>
        <a:lstStyle/>
        <a:p>
          <a:r>
            <a:rPr lang="en-US" sz="1400" dirty="0"/>
            <a:t>Defense</a:t>
          </a:r>
        </a:p>
      </dgm:t>
    </dgm:pt>
    <dgm:pt modelId="{45D38A75-139B-416C-9A8A-2025D01F6E8C}" type="parTrans" cxnId="{B14A5409-DF47-458E-90CC-B883F164FC50}">
      <dgm:prSet/>
      <dgm:spPr/>
      <dgm:t>
        <a:bodyPr/>
        <a:lstStyle/>
        <a:p>
          <a:endParaRPr lang="en-US"/>
        </a:p>
      </dgm:t>
    </dgm:pt>
    <dgm:pt modelId="{DDF71D68-0190-4BE2-AE38-AC80EC53CD4E}" type="sibTrans" cxnId="{B14A5409-DF47-458E-90CC-B883F164FC50}">
      <dgm:prSet/>
      <dgm:spPr/>
      <dgm:t>
        <a:bodyPr/>
        <a:lstStyle/>
        <a:p>
          <a:endParaRPr lang="en-US"/>
        </a:p>
      </dgm:t>
    </dgm:pt>
    <dgm:pt modelId="{2FBC6FE7-B00F-4C01-B18F-DABFEB21D8CA}">
      <dgm:prSet phldrT="[Text]"/>
      <dgm:spPr/>
      <dgm:t>
        <a:bodyPr/>
        <a:lstStyle/>
        <a:p>
          <a:r>
            <a:rPr lang="en-US" dirty="0"/>
            <a:t>Thesis Proposal</a:t>
          </a:r>
        </a:p>
      </dgm:t>
    </dgm:pt>
    <dgm:pt modelId="{A55C52C0-7C64-4413-8ECD-18D989C762D8}" type="parTrans" cxnId="{CE77B78F-39F6-49C4-AFB2-0C335113A517}">
      <dgm:prSet/>
      <dgm:spPr/>
      <dgm:t>
        <a:bodyPr/>
        <a:lstStyle/>
        <a:p>
          <a:endParaRPr lang="en-US"/>
        </a:p>
      </dgm:t>
    </dgm:pt>
    <dgm:pt modelId="{AFABAD41-451C-4166-9FE6-AB72F376749C}" type="sibTrans" cxnId="{CE77B78F-39F6-49C4-AFB2-0C335113A517}">
      <dgm:prSet/>
      <dgm:spPr/>
      <dgm:t>
        <a:bodyPr/>
        <a:lstStyle/>
        <a:p>
          <a:endParaRPr lang="en-US"/>
        </a:p>
      </dgm:t>
    </dgm:pt>
    <dgm:pt modelId="{E12C3AA0-5A9C-4D75-8C76-E6087B7FF23B}">
      <dgm:prSet phldrT="[Text]"/>
      <dgm:spPr/>
      <dgm:t>
        <a:bodyPr/>
        <a:lstStyle/>
        <a:p>
          <a:r>
            <a:rPr lang="en-US" dirty="0"/>
            <a:t>Graduate</a:t>
          </a:r>
        </a:p>
      </dgm:t>
    </dgm:pt>
    <dgm:pt modelId="{6B7F15CB-5674-4D5C-AEB3-ACC3EA56EA20}" type="parTrans" cxnId="{4C9D9E39-7151-4B49-BFDF-5573E8BA85FA}">
      <dgm:prSet/>
      <dgm:spPr/>
      <dgm:t>
        <a:bodyPr/>
        <a:lstStyle/>
        <a:p>
          <a:endParaRPr lang="en-US"/>
        </a:p>
      </dgm:t>
    </dgm:pt>
    <dgm:pt modelId="{44D3316B-2475-48CA-A1DF-6A32B1D7D667}" type="sibTrans" cxnId="{4C9D9E39-7151-4B49-BFDF-5573E8BA85FA}">
      <dgm:prSet/>
      <dgm:spPr/>
      <dgm:t>
        <a:bodyPr/>
        <a:lstStyle/>
        <a:p>
          <a:endParaRPr lang="en-US"/>
        </a:p>
      </dgm:t>
    </dgm:pt>
    <dgm:pt modelId="{868F7EC1-7A7C-4695-A908-A1D8413299AD}" type="pres">
      <dgm:prSet presAssocID="{E4984650-80FC-4360-9740-1FED94160D50}" presName="Name0" presStyleCnt="0">
        <dgm:presLayoutVars>
          <dgm:dir/>
          <dgm:animLvl val="lvl"/>
          <dgm:resizeHandles val="exact"/>
        </dgm:presLayoutVars>
      </dgm:prSet>
      <dgm:spPr/>
    </dgm:pt>
    <dgm:pt modelId="{16E8DE3B-19A6-4B6D-9E98-E091E785747A}" type="pres">
      <dgm:prSet presAssocID="{57C38C85-96AD-4E46-A563-8C70BB2154E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2C81E7E-6664-47C6-BD9C-DBE0F6924957}" type="pres">
      <dgm:prSet presAssocID="{4BD317E0-4BE4-41AC-BD00-58B5D28199EB}" presName="parTxOnlySpace" presStyleCnt="0"/>
      <dgm:spPr/>
    </dgm:pt>
    <dgm:pt modelId="{1FB66B12-B102-4533-B99B-5C34B96521F9}" type="pres">
      <dgm:prSet presAssocID="{2FBC6FE7-B00F-4C01-B18F-DABFEB21D8C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107FF89-A4EF-4AE7-8FB1-5F1847D339E5}" type="pres">
      <dgm:prSet presAssocID="{AFABAD41-451C-4166-9FE6-AB72F376749C}" presName="parTxOnlySpace" presStyleCnt="0"/>
      <dgm:spPr/>
    </dgm:pt>
    <dgm:pt modelId="{1A500393-8558-471C-BEDC-1AE99A56907A}" type="pres">
      <dgm:prSet presAssocID="{F36A23BC-8DA7-4119-AD92-6D093080040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EA8A264-D71B-40C9-99DB-8886A1B4F473}" type="pres">
      <dgm:prSet presAssocID="{E0983D38-91FD-450A-A871-DD11BD67F834}" presName="parTxOnlySpace" presStyleCnt="0"/>
      <dgm:spPr/>
    </dgm:pt>
    <dgm:pt modelId="{ABD8A2DE-A57D-4362-969E-6541EE0E4C52}" type="pres">
      <dgm:prSet presAssocID="{9307923A-1BD3-4833-814A-1C5FA1798F2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4054E02-9499-4955-B82A-1CB8A16A4C7C}" type="pres">
      <dgm:prSet presAssocID="{DDF71D68-0190-4BE2-AE38-AC80EC53CD4E}" presName="parTxOnlySpace" presStyleCnt="0"/>
      <dgm:spPr/>
    </dgm:pt>
    <dgm:pt modelId="{239B3023-7C26-41B0-8836-1CF976F2CD7D}" type="pres">
      <dgm:prSet presAssocID="{E12C3AA0-5A9C-4D75-8C76-E6087B7FF23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14A5409-DF47-458E-90CC-B883F164FC50}" srcId="{E4984650-80FC-4360-9740-1FED94160D50}" destId="{9307923A-1BD3-4833-814A-1C5FA1798F27}" srcOrd="3" destOrd="0" parTransId="{45D38A75-139B-416C-9A8A-2025D01F6E8C}" sibTransId="{DDF71D68-0190-4BE2-AE38-AC80EC53CD4E}"/>
    <dgm:cxn modelId="{4C9D9E39-7151-4B49-BFDF-5573E8BA85FA}" srcId="{E4984650-80FC-4360-9740-1FED94160D50}" destId="{E12C3AA0-5A9C-4D75-8C76-E6087B7FF23B}" srcOrd="4" destOrd="0" parTransId="{6B7F15CB-5674-4D5C-AEB3-ACC3EA56EA20}" sibTransId="{44D3316B-2475-48CA-A1DF-6A32B1D7D667}"/>
    <dgm:cxn modelId="{274AFA7C-EF40-4F36-8A4F-1A7383981590}" type="presOf" srcId="{E12C3AA0-5A9C-4D75-8C76-E6087B7FF23B}" destId="{239B3023-7C26-41B0-8836-1CF976F2CD7D}" srcOrd="0" destOrd="0" presId="urn:microsoft.com/office/officeart/2005/8/layout/chevron1"/>
    <dgm:cxn modelId="{0966FA88-A3A3-46DB-9DAC-39C6B2EABE9F}" type="presOf" srcId="{E4984650-80FC-4360-9740-1FED94160D50}" destId="{868F7EC1-7A7C-4695-A908-A1D8413299AD}" srcOrd="0" destOrd="0" presId="urn:microsoft.com/office/officeart/2005/8/layout/chevron1"/>
    <dgm:cxn modelId="{CE77B78F-39F6-49C4-AFB2-0C335113A517}" srcId="{E4984650-80FC-4360-9740-1FED94160D50}" destId="{2FBC6FE7-B00F-4C01-B18F-DABFEB21D8CA}" srcOrd="1" destOrd="0" parTransId="{A55C52C0-7C64-4413-8ECD-18D989C762D8}" sibTransId="{AFABAD41-451C-4166-9FE6-AB72F376749C}"/>
    <dgm:cxn modelId="{837EE996-B4E0-4AD9-A7CE-76B167820946}" type="presOf" srcId="{57C38C85-96AD-4E46-A563-8C70BB2154EA}" destId="{16E8DE3B-19A6-4B6D-9E98-E091E785747A}" srcOrd="0" destOrd="0" presId="urn:microsoft.com/office/officeart/2005/8/layout/chevron1"/>
    <dgm:cxn modelId="{652FF999-90B4-440E-AED8-CB9D2592B1E8}" type="presOf" srcId="{2FBC6FE7-B00F-4C01-B18F-DABFEB21D8CA}" destId="{1FB66B12-B102-4533-B99B-5C34B96521F9}" srcOrd="0" destOrd="0" presId="urn:microsoft.com/office/officeart/2005/8/layout/chevron1"/>
    <dgm:cxn modelId="{BCDCA0A8-13A6-4BAC-9EFD-E1B3F97707EA}" srcId="{E4984650-80FC-4360-9740-1FED94160D50}" destId="{57C38C85-96AD-4E46-A563-8C70BB2154EA}" srcOrd="0" destOrd="0" parTransId="{43CA3B11-CBD4-45E2-99A9-30E3690AA79C}" sibTransId="{4BD317E0-4BE4-41AC-BD00-58B5D28199EB}"/>
    <dgm:cxn modelId="{5ABFFFD7-FD40-4B59-9DD9-9CF87993B91A}" type="presOf" srcId="{9307923A-1BD3-4833-814A-1C5FA1798F27}" destId="{ABD8A2DE-A57D-4362-969E-6541EE0E4C52}" srcOrd="0" destOrd="0" presId="urn:microsoft.com/office/officeart/2005/8/layout/chevron1"/>
    <dgm:cxn modelId="{76D5E2F5-116F-4E65-89D7-56DBF579E2DF}" srcId="{E4984650-80FC-4360-9740-1FED94160D50}" destId="{F36A23BC-8DA7-4119-AD92-6D0930800409}" srcOrd="2" destOrd="0" parTransId="{8CCE8903-C324-4152-BA61-16BA0B150DCD}" sibTransId="{E0983D38-91FD-450A-A871-DD11BD67F834}"/>
    <dgm:cxn modelId="{0E9629FE-4E16-4742-8907-45AF480BBB0F}" type="presOf" srcId="{F36A23BC-8DA7-4119-AD92-6D0930800409}" destId="{1A500393-8558-471C-BEDC-1AE99A56907A}" srcOrd="0" destOrd="0" presId="urn:microsoft.com/office/officeart/2005/8/layout/chevron1"/>
    <dgm:cxn modelId="{8070C549-8D22-4006-8D3C-E90AC9770FF0}" type="presParOf" srcId="{868F7EC1-7A7C-4695-A908-A1D8413299AD}" destId="{16E8DE3B-19A6-4B6D-9E98-E091E785747A}" srcOrd="0" destOrd="0" presId="urn:microsoft.com/office/officeart/2005/8/layout/chevron1"/>
    <dgm:cxn modelId="{B51746FE-379F-4E11-B0ED-3768CADAA388}" type="presParOf" srcId="{868F7EC1-7A7C-4695-A908-A1D8413299AD}" destId="{92C81E7E-6664-47C6-BD9C-DBE0F6924957}" srcOrd="1" destOrd="0" presId="urn:microsoft.com/office/officeart/2005/8/layout/chevron1"/>
    <dgm:cxn modelId="{A80BEC36-522E-429D-A7A2-ED31F8CF142A}" type="presParOf" srcId="{868F7EC1-7A7C-4695-A908-A1D8413299AD}" destId="{1FB66B12-B102-4533-B99B-5C34B96521F9}" srcOrd="2" destOrd="0" presId="urn:microsoft.com/office/officeart/2005/8/layout/chevron1"/>
    <dgm:cxn modelId="{BF7712F2-F397-42E5-B67C-B38CBDEC67F2}" type="presParOf" srcId="{868F7EC1-7A7C-4695-A908-A1D8413299AD}" destId="{8107FF89-A4EF-4AE7-8FB1-5F1847D339E5}" srcOrd="3" destOrd="0" presId="urn:microsoft.com/office/officeart/2005/8/layout/chevron1"/>
    <dgm:cxn modelId="{1FFF6937-E4C6-48D1-BA6B-E6BDF6304A29}" type="presParOf" srcId="{868F7EC1-7A7C-4695-A908-A1D8413299AD}" destId="{1A500393-8558-471C-BEDC-1AE99A56907A}" srcOrd="4" destOrd="0" presId="urn:microsoft.com/office/officeart/2005/8/layout/chevron1"/>
    <dgm:cxn modelId="{1C0A1EEC-9365-4DAD-B8D2-213C5DCE1292}" type="presParOf" srcId="{868F7EC1-7A7C-4695-A908-A1D8413299AD}" destId="{6EA8A264-D71B-40C9-99DB-8886A1B4F473}" srcOrd="5" destOrd="0" presId="urn:microsoft.com/office/officeart/2005/8/layout/chevron1"/>
    <dgm:cxn modelId="{1064E533-004E-41B4-A194-E73A72B892A5}" type="presParOf" srcId="{868F7EC1-7A7C-4695-A908-A1D8413299AD}" destId="{ABD8A2DE-A57D-4362-969E-6541EE0E4C52}" srcOrd="6" destOrd="0" presId="urn:microsoft.com/office/officeart/2005/8/layout/chevron1"/>
    <dgm:cxn modelId="{82064338-AB42-4F8B-ADA7-6FB0E68C5D46}" type="presParOf" srcId="{868F7EC1-7A7C-4695-A908-A1D8413299AD}" destId="{34054E02-9499-4955-B82A-1CB8A16A4C7C}" srcOrd="7" destOrd="0" presId="urn:microsoft.com/office/officeart/2005/8/layout/chevron1"/>
    <dgm:cxn modelId="{1B0233E9-4FD6-455B-8FBD-4B351499B3B2}" type="presParOf" srcId="{868F7EC1-7A7C-4695-A908-A1D8413299AD}" destId="{239B3023-7C26-41B0-8836-1CF976F2CD7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D347B6-9255-427C-B149-7F58BCF859D1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3F0C3C-6C4F-4706-918B-727BBB484BE8}">
      <dgm:prSet phldrT="[Text]"/>
      <dgm:spPr/>
      <dgm:t>
        <a:bodyPr/>
        <a:lstStyle/>
        <a:p>
          <a:r>
            <a:rPr lang="en-US" dirty="0"/>
            <a:t>1. Thesis correction according to the examination committee</a:t>
          </a:r>
        </a:p>
      </dgm:t>
    </dgm:pt>
    <dgm:pt modelId="{D0A978CA-BD0B-4D1E-95BD-FC5667685154}" type="parTrans" cxnId="{B08A3B4F-C6C0-4E7B-A9E3-ED4A73E062C4}">
      <dgm:prSet/>
      <dgm:spPr/>
      <dgm:t>
        <a:bodyPr/>
        <a:lstStyle/>
        <a:p>
          <a:endParaRPr lang="en-US"/>
        </a:p>
      </dgm:t>
    </dgm:pt>
    <dgm:pt modelId="{AFF61BAC-9C8E-472D-818E-0A748E8FFD3D}" type="sibTrans" cxnId="{B08A3B4F-C6C0-4E7B-A9E3-ED4A73E062C4}">
      <dgm:prSet/>
      <dgm:spPr/>
      <dgm:t>
        <a:bodyPr/>
        <a:lstStyle/>
        <a:p>
          <a:endParaRPr lang="en-US"/>
        </a:p>
      </dgm:t>
    </dgm:pt>
    <dgm:pt modelId="{D7A86B8C-64A9-41FA-B2BA-E5B2D911D58E}">
      <dgm:prSet phldrT="[Text]" custT="1"/>
      <dgm:spPr/>
      <dgm:t>
        <a:bodyPr/>
        <a:lstStyle/>
        <a:p>
          <a:r>
            <a:rPr lang="en-US" sz="1800" dirty="0"/>
            <a:t>2. Checking plagiarism</a:t>
          </a:r>
          <a:br>
            <a:rPr lang="en-US" sz="1800" dirty="0"/>
          </a:br>
          <a:r>
            <a:rPr lang="en-US" sz="1400" dirty="0"/>
            <a:t>(not over 20% of copy)</a:t>
          </a:r>
        </a:p>
      </dgm:t>
    </dgm:pt>
    <dgm:pt modelId="{EB8C7EBA-082D-4B3B-B8AE-1D794931498F}" type="parTrans" cxnId="{0D8C12DE-EC32-4FF2-9521-0965F87CDE07}">
      <dgm:prSet/>
      <dgm:spPr/>
      <dgm:t>
        <a:bodyPr/>
        <a:lstStyle/>
        <a:p>
          <a:endParaRPr lang="en-US"/>
        </a:p>
      </dgm:t>
    </dgm:pt>
    <dgm:pt modelId="{66ADCD0C-1B26-42FD-B84A-73B1CFB4C41A}" type="sibTrans" cxnId="{0D8C12DE-EC32-4FF2-9521-0965F87CDE07}">
      <dgm:prSet/>
      <dgm:spPr/>
      <dgm:t>
        <a:bodyPr/>
        <a:lstStyle/>
        <a:p>
          <a:endParaRPr lang="en-US"/>
        </a:p>
      </dgm:t>
    </dgm:pt>
    <dgm:pt modelId="{281F7178-E4D1-44D2-AC15-AF1B4FA41E00}">
      <dgm:prSet phldrT="[Text]"/>
      <dgm:spPr/>
      <dgm:t>
        <a:bodyPr/>
        <a:lstStyle/>
        <a:p>
          <a:r>
            <a:rPr lang="en-US" dirty="0"/>
            <a:t>4. Thesis 1 hard copy</a:t>
          </a:r>
          <a:br>
            <a:rPr lang="en-US" dirty="0"/>
          </a:br>
          <a:r>
            <a:rPr lang="en-US" dirty="0"/>
            <a:t>&amp; pdf file </a:t>
          </a:r>
        </a:p>
      </dgm:t>
    </dgm:pt>
    <dgm:pt modelId="{9CAFC63E-9452-4E18-8A50-E42112814C47}" type="parTrans" cxnId="{7BAD30C6-D1DA-4B20-AEE9-183BD5B6D375}">
      <dgm:prSet/>
      <dgm:spPr/>
      <dgm:t>
        <a:bodyPr/>
        <a:lstStyle/>
        <a:p>
          <a:endParaRPr lang="en-US"/>
        </a:p>
      </dgm:t>
    </dgm:pt>
    <dgm:pt modelId="{731D22CA-B4F7-4569-9FE3-C20E25CEAFD2}" type="sibTrans" cxnId="{7BAD30C6-D1DA-4B20-AEE9-183BD5B6D375}">
      <dgm:prSet/>
      <dgm:spPr/>
      <dgm:t>
        <a:bodyPr/>
        <a:lstStyle/>
        <a:p>
          <a:endParaRPr lang="en-US"/>
        </a:p>
      </dgm:t>
    </dgm:pt>
    <dgm:pt modelId="{CC83CF4D-D495-47AD-AFD8-1A5836EC3343}">
      <dgm:prSet phldrT="[Text]"/>
      <dgm:spPr/>
      <dgm:t>
        <a:bodyPr/>
        <a:lstStyle/>
        <a:p>
          <a:r>
            <a:rPr lang="en-US" dirty="0"/>
            <a:t>3. Submit </a:t>
          </a:r>
          <a:r>
            <a:rPr lang="en-US" b="0" dirty="0">
              <a:solidFill>
                <a:srgbClr val="FFC000"/>
              </a:solidFill>
              <a:effectLst/>
            </a:rPr>
            <a:t>Thesis report </a:t>
          </a:r>
          <a:r>
            <a:rPr lang="en-US" dirty="0"/>
            <a:t>for Checking of format &amp; English</a:t>
          </a:r>
        </a:p>
      </dgm:t>
    </dgm:pt>
    <dgm:pt modelId="{FE517196-AC4D-46DF-AD92-9CE80870BCCB}" type="parTrans" cxnId="{CB8031B3-050D-4F6C-BF03-897F2FC065A5}">
      <dgm:prSet/>
      <dgm:spPr/>
      <dgm:t>
        <a:bodyPr/>
        <a:lstStyle/>
        <a:p>
          <a:endParaRPr lang="en-US"/>
        </a:p>
      </dgm:t>
    </dgm:pt>
    <dgm:pt modelId="{8DF4DFB6-06F0-4F77-84C3-9D0F06AD24F1}" type="sibTrans" cxnId="{CB8031B3-050D-4F6C-BF03-897F2FC065A5}">
      <dgm:prSet/>
      <dgm:spPr/>
      <dgm:t>
        <a:bodyPr/>
        <a:lstStyle/>
        <a:p>
          <a:endParaRPr lang="en-US"/>
        </a:p>
      </dgm:t>
    </dgm:pt>
    <dgm:pt modelId="{AD5B3B7F-07BD-4B34-9504-F7328CFDC8FE}" type="pres">
      <dgm:prSet presAssocID="{F2D347B6-9255-427C-B149-7F58BCF859D1}" presName="Name0" presStyleCnt="0">
        <dgm:presLayoutVars>
          <dgm:dir/>
          <dgm:resizeHandles val="exact"/>
        </dgm:presLayoutVars>
      </dgm:prSet>
      <dgm:spPr/>
    </dgm:pt>
    <dgm:pt modelId="{C4FDBDAB-6B83-438F-BC7B-40DD7A29D696}" type="pres">
      <dgm:prSet presAssocID="{6B3F0C3C-6C4F-4706-918B-727BBB484BE8}" presName="node" presStyleLbl="node1" presStyleIdx="0" presStyleCnt="4">
        <dgm:presLayoutVars>
          <dgm:bulletEnabled val="1"/>
        </dgm:presLayoutVars>
      </dgm:prSet>
      <dgm:spPr/>
    </dgm:pt>
    <dgm:pt modelId="{12E24C50-0611-420D-86D9-E87DDC4500FE}" type="pres">
      <dgm:prSet presAssocID="{AFF61BAC-9C8E-472D-818E-0A748E8FFD3D}" presName="sibTrans" presStyleLbl="sibTrans2D1" presStyleIdx="0" presStyleCnt="3"/>
      <dgm:spPr/>
    </dgm:pt>
    <dgm:pt modelId="{2E787D43-0891-4A01-ADCA-49D00B01D7C0}" type="pres">
      <dgm:prSet presAssocID="{AFF61BAC-9C8E-472D-818E-0A748E8FFD3D}" presName="connectorText" presStyleLbl="sibTrans2D1" presStyleIdx="0" presStyleCnt="3"/>
      <dgm:spPr/>
    </dgm:pt>
    <dgm:pt modelId="{F72A0228-64C0-4CD4-8EB9-EE6CB843A691}" type="pres">
      <dgm:prSet presAssocID="{D7A86B8C-64A9-41FA-B2BA-E5B2D911D58E}" presName="node" presStyleLbl="node1" presStyleIdx="1" presStyleCnt="4">
        <dgm:presLayoutVars>
          <dgm:bulletEnabled val="1"/>
        </dgm:presLayoutVars>
      </dgm:prSet>
      <dgm:spPr/>
    </dgm:pt>
    <dgm:pt modelId="{9E8DE929-DF3E-4E3C-BA0A-4E155C8725EE}" type="pres">
      <dgm:prSet presAssocID="{66ADCD0C-1B26-42FD-B84A-73B1CFB4C41A}" presName="sibTrans" presStyleLbl="sibTrans2D1" presStyleIdx="1" presStyleCnt="3"/>
      <dgm:spPr/>
    </dgm:pt>
    <dgm:pt modelId="{B46CD3FA-FCB0-41E4-827E-9833A3B56E27}" type="pres">
      <dgm:prSet presAssocID="{66ADCD0C-1B26-42FD-B84A-73B1CFB4C41A}" presName="connectorText" presStyleLbl="sibTrans2D1" presStyleIdx="1" presStyleCnt="3"/>
      <dgm:spPr/>
    </dgm:pt>
    <dgm:pt modelId="{C2B7556F-373C-40ED-A51B-5908F04AFE26}" type="pres">
      <dgm:prSet presAssocID="{CC83CF4D-D495-47AD-AFD8-1A5836EC3343}" presName="node" presStyleLbl="node1" presStyleIdx="2" presStyleCnt="4">
        <dgm:presLayoutVars>
          <dgm:bulletEnabled val="1"/>
        </dgm:presLayoutVars>
      </dgm:prSet>
      <dgm:spPr/>
    </dgm:pt>
    <dgm:pt modelId="{A8F10F08-E83A-4080-BC0A-963792C007BC}" type="pres">
      <dgm:prSet presAssocID="{8DF4DFB6-06F0-4F77-84C3-9D0F06AD24F1}" presName="sibTrans" presStyleLbl="sibTrans2D1" presStyleIdx="2" presStyleCnt="3"/>
      <dgm:spPr/>
    </dgm:pt>
    <dgm:pt modelId="{A08156F9-0696-45CA-8ED2-A7EFE584EFB4}" type="pres">
      <dgm:prSet presAssocID="{8DF4DFB6-06F0-4F77-84C3-9D0F06AD24F1}" presName="connectorText" presStyleLbl="sibTrans2D1" presStyleIdx="2" presStyleCnt="3"/>
      <dgm:spPr/>
    </dgm:pt>
    <dgm:pt modelId="{3C3C3ACF-B488-45D3-A77E-AA23C5B0D063}" type="pres">
      <dgm:prSet presAssocID="{281F7178-E4D1-44D2-AC15-AF1B4FA41E00}" presName="node" presStyleLbl="node1" presStyleIdx="3" presStyleCnt="4" custLinFactNeighborX="-10852" custLinFactNeighborY="2822">
        <dgm:presLayoutVars>
          <dgm:bulletEnabled val="1"/>
        </dgm:presLayoutVars>
      </dgm:prSet>
      <dgm:spPr/>
    </dgm:pt>
  </dgm:ptLst>
  <dgm:cxnLst>
    <dgm:cxn modelId="{CCBB8B02-276E-4D3D-895B-9A7867611829}" type="presOf" srcId="{AFF61BAC-9C8E-472D-818E-0A748E8FFD3D}" destId="{2E787D43-0891-4A01-ADCA-49D00B01D7C0}" srcOrd="1" destOrd="0" presId="urn:microsoft.com/office/officeart/2005/8/layout/process1"/>
    <dgm:cxn modelId="{E0B50B0E-173D-41D5-AA00-26C7C07B26FE}" type="presOf" srcId="{8DF4DFB6-06F0-4F77-84C3-9D0F06AD24F1}" destId="{A8F10F08-E83A-4080-BC0A-963792C007BC}" srcOrd="0" destOrd="0" presId="urn:microsoft.com/office/officeart/2005/8/layout/process1"/>
    <dgm:cxn modelId="{15F94C0F-D976-4945-AD84-2BBA3639F7EB}" type="presOf" srcId="{CC83CF4D-D495-47AD-AFD8-1A5836EC3343}" destId="{C2B7556F-373C-40ED-A51B-5908F04AFE26}" srcOrd="0" destOrd="0" presId="urn:microsoft.com/office/officeart/2005/8/layout/process1"/>
    <dgm:cxn modelId="{75E9211D-3527-47E0-9E6A-10CF79BD1E8D}" type="presOf" srcId="{AFF61BAC-9C8E-472D-818E-0A748E8FFD3D}" destId="{12E24C50-0611-420D-86D9-E87DDC4500FE}" srcOrd="0" destOrd="0" presId="urn:microsoft.com/office/officeart/2005/8/layout/process1"/>
    <dgm:cxn modelId="{7BE53E5C-221F-4534-8FF0-9943031B2844}" type="presOf" srcId="{281F7178-E4D1-44D2-AC15-AF1B4FA41E00}" destId="{3C3C3ACF-B488-45D3-A77E-AA23C5B0D063}" srcOrd="0" destOrd="0" presId="urn:microsoft.com/office/officeart/2005/8/layout/process1"/>
    <dgm:cxn modelId="{AC10445F-2D45-4C62-AC7C-68A07FAA8FFF}" type="presOf" srcId="{6B3F0C3C-6C4F-4706-918B-727BBB484BE8}" destId="{C4FDBDAB-6B83-438F-BC7B-40DD7A29D696}" srcOrd="0" destOrd="0" presId="urn:microsoft.com/office/officeart/2005/8/layout/process1"/>
    <dgm:cxn modelId="{B08A3B4F-C6C0-4E7B-A9E3-ED4A73E062C4}" srcId="{F2D347B6-9255-427C-B149-7F58BCF859D1}" destId="{6B3F0C3C-6C4F-4706-918B-727BBB484BE8}" srcOrd="0" destOrd="0" parTransId="{D0A978CA-BD0B-4D1E-95BD-FC5667685154}" sibTransId="{AFF61BAC-9C8E-472D-818E-0A748E8FFD3D}"/>
    <dgm:cxn modelId="{DEBA8F77-EB0A-4046-AA40-6D1E72852A49}" type="presOf" srcId="{66ADCD0C-1B26-42FD-B84A-73B1CFB4C41A}" destId="{9E8DE929-DF3E-4E3C-BA0A-4E155C8725EE}" srcOrd="0" destOrd="0" presId="urn:microsoft.com/office/officeart/2005/8/layout/process1"/>
    <dgm:cxn modelId="{34CA749A-5F7F-415E-A3FF-E4C110535566}" type="presOf" srcId="{66ADCD0C-1B26-42FD-B84A-73B1CFB4C41A}" destId="{B46CD3FA-FCB0-41E4-827E-9833A3B56E27}" srcOrd="1" destOrd="0" presId="urn:microsoft.com/office/officeart/2005/8/layout/process1"/>
    <dgm:cxn modelId="{2D15F8A1-47B9-4619-ACBE-12AADCAB408A}" type="presOf" srcId="{D7A86B8C-64A9-41FA-B2BA-E5B2D911D58E}" destId="{F72A0228-64C0-4CD4-8EB9-EE6CB843A691}" srcOrd="0" destOrd="0" presId="urn:microsoft.com/office/officeart/2005/8/layout/process1"/>
    <dgm:cxn modelId="{CB8031B3-050D-4F6C-BF03-897F2FC065A5}" srcId="{F2D347B6-9255-427C-B149-7F58BCF859D1}" destId="{CC83CF4D-D495-47AD-AFD8-1A5836EC3343}" srcOrd="2" destOrd="0" parTransId="{FE517196-AC4D-46DF-AD92-9CE80870BCCB}" sibTransId="{8DF4DFB6-06F0-4F77-84C3-9D0F06AD24F1}"/>
    <dgm:cxn modelId="{7BAD30C6-D1DA-4B20-AEE9-183BD5B6D375}" srcId="{F2D347B6-9255-427C-B149-7F58BCF859D1}" destId="{281F7178-E4D1-44D2-AC15-AF1B4FA41E00}" srcOrd="3" destOrd="0" parTransId="{9CAFC63E-9452-4E18-8A50-E42112814C47}" sibTransId="{731D22CA-B4F7-4569-9FE3-C20E25CEAFD2}"/>
    <dgm:cxn modelId="{17199ECA-BA2D-4222-96E6-319AAD2E7683}" type="presOf" srcId="{8DF4DFB6-06F0-4F77-84C3-9D0F06AD24F1}" destId="{A08156F9-0696-45CA-8ED2-A7EFE584EFB4}" srcOrd="1" destOrd="0" presId="urn:microsoft.com/office/officeart/2005/8/layout/process1"/>
    <dgm:cxn modelId="{4B327FCC-85C4-447E-9AA5-490201C9E5D5}" type="presOf" srcId="{F2D347B6-9255-427C-B149-7F58BCF859D1}" destId="{AD5B3B7F-07BD-4B34-9504-F7328CFDC8FE}" srcOrd="0" destOrd="0" presId="urn:microsoft.com/office/officeart/2005/8/layout/process1"/>
    <dgm:cxn modelId="{0D8C12DE-EC32-4FF2-9521-0965F87CDE07}" srcId="{F2D347B6-9255-427C-B149-7F58BCF859D1}" destId="{D7A86B8C-64A9-41FA-B2BA-E5B2D911D58E}" srcOrd="1" destOrd="0" parTransId="{EB8C7EBA-082D-4B3B-B8AE-1D794931498F}" sibTransId="{66ADCD0C-1B26-42FD-B84A-73B1CFB4C41A}"/>
    <dgm:cxn modelId="{5D9FFB31-919A-4BDE-9B1B-5FF07671B259}" type="presParOf" srcId="{AD5B3B7F-07BD-4B34-9504-F7328CFDC8FE}" destId="{C4FDBDAB-6B83-438F-BC7B-40DD7A29D696}" srcOrd="0" destOrd="0" presId="urn:microsoft.com/office/officeart/2005/8/layout/process1"/>
    <dgm:cxn modelId="{2D522CCB-36D2-46C4-B210-85CB083AA775}" type="presParOf" srcId="{AD5B3B7F-07BD-4B34-9504-F7328CFDC8FE}" destId="{12E24C50-0611-420D-86D9-E87DDC4500FE}" srcOrd="1" destOrd="0" presId="urn:microsoft.com/office/officeart/2005/8/layout/process1"/>
    <dgm:cxn modelId="{7DF42129-4B19-45AF-9717-6888A70BBF51}" type="presParOf" srcId="{12E24C50-0611-420D-86D9-E87DDC4500FE}" destId="{2E787D43-0891-4A01-ADCA-49D00B01D7C0}" srcOrd="0" destOrd="0" presId="urn:microsoft.com/office/officeart/2005/8/layout/process1"/>
    <dgm:cxn modelId="{38BF6BA0-1AB2-442E-8FFA-B09E1AA5610A}" type="presParOf" srcId="{AD5B3B7F-07BD-4B34-9504-F7328CFDC8FE}" destId="{F72A0228-64C0-4CD4-8EB9-EE6CB843A691}" srcOrd="2" destOrd="0" presId="urn:microsoft.com/office/officeart/2005/8/layout/process1"/>
    <dgm:cxn modelId="{B4F0B876-D596-4E91-ACF7-AEFC1B088A42}" type="presParOf" srcId="{AD5B3B7F-07BD-4B34-9504-F7328CFDC8FE}" destId="{9E8DE929-DF3E-4E3C-BA0A-4E155C8725EE}" srcOrd="3" destOrd="0" presId="urn:microsoft.com/office/officeart/2005/8/layout/process1"/>
    <dgm:cxn modelId="{03958ABC-EDF1-4578-A4D7-199479603068}" type="presParOf" srcId="{9E8DE929-DF3E-4E3C-BA0A-4E155C8725EE}" destId="{B46CD3FA-FCB0-41E4-827E-9833A3B56E27}" srcOrd="0" destOrd="0" presId="urn:microsoft.com/office/officeart/2005/8/layout/process1"/>
    <dgm:cxn modelId="{0F0A62CC-55E3-40A4-A2C4-32640C9E2368}" type="presParOf" srcId="{AD5B3B7F-07BD-4B34-9504-F7328CFDC8FE}" destId="{C2B7556F-373C-40ED-A51B-5908F04AFE26}" srcOrd="4" destOrd="0" presId="urn:microsoft.com/office/officeart/2005/8/layout/process1"/>
    <dgm:cxn modelId="{9B2B9302-DB71-46A8-9EFC-1303AF56936D}" type="presParOf" srcId="{AD5B3B7F-07BD-4B34-9504-F7328CFDC8FE}" destId="{A8F10F08-E83A-4080-BC0A-963792C007BC}" srcOrd="5" destOrd="0" presId="urn:microsoft.com/office/officeart/2005/8/layout/process1"/>
    <dgm:cxn modelId="{CDE78021-62EF-4CB9-9138-47B6DA09A78C}" type="presParOf" srcId="{A8F10F08-E83A-4080-BC0A-963792C007BC}" destId="{A08156F9-0696-45CA-8ED2-A7EFE584EFB4}" srcOrd="0" destOrd="0" presId="urn:microsoft.com/office/officeart/2005/8/layout/process1"/>
    <dgm:cxn modelId="{F47A0032-CED9-4044-9224-221F9A6E1BE9}" type="presParOf" srcId="{AD5B3B7F-07BD-4B34-9504-F7328CFDC8FE}" destId="{3C3C3ACF-B488-45D3-A77E-AA23C5B0D06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2D347B6-9255-427C-B149-7F58BCF859D1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3F0C3C-6C4F-4706-918B-727BBB484BE8}">
      <dgm:prSet phldrT="[Text]"/>
      <dgm:spPr/>
      <dgm:t>
        <a:bodyPr/>
        <a:lstStyle/>
        <a:p>
          <a:r>
            <a:rPr lang="en-US" dirty="0"/>
            <a:t>1. Thesis correction according to the examination committee</a:t>
          </a:r>
        </a:p>
      </dgm:t>
    </dgm:pt>
    <dgm:pt modelId="{D0A978CA-BD0B-4D1E-95BD-FC5667685154}" type="parTrans" cxnId="{B08A3B4F-C6C0-4E7B-A9E3-ED4A73E062C4}">
      <dgm:prSet/>
      <dgm:spPr/>
      <dgm:t>
        <a:bodyPr/>
        <a:lstStyle/>
        <a:p>
          <a:endParaRPr lang="en-US"/>
        </a:p>
      </dgm:t>
    </dgm:pt>
    <dgm:pt modelId="{AFF61BAC-9C8E-472D-818E-0A748E8FFD3D}" type="sibTrans" cxnId="{B08A3B4F-C6C0-4E7B-A9E3-ED4A73E062C4}">
      <dgm:prSet/>
      <dgm:spPr/>
      <dgm:t>
        <a:bodyPr/>
        <a:lstStyle/>
        <a:p>
          <a:endParaRPr lang="en-US"/>
        </a:p>
      </dgm:t>
    </dgm:pt>
    <dgm:pt modelId="{D7A86B8C-64A9-41FA-B2BA-E5B2D911D58E}">
      <dgm:prSet phldrT="[Text]" custT="1"/>
      <dgm:spPr/>
      <dgm:t>
        <a:bodyPr/>
        <a:lstStyle/>
        <a:p>
          <a:r>
            <a:rPr lang="en-US" sz="1800" dirty="0"/>
            <a:t>2. Checking plagiarism</a:t>
          </a:r>
          <a:br>
            <a:rPr lang="en-US" sz="1800" dirty="0"/>
          </a:br>
          <a:r>
            <a:rPr lang="en-US" sz="1400" dirty="0"/>
            <a:t>(not over 20% of copy)</a:t>
          </a:r>
        </a:p>
      </dgm:t>
    </dgm:pt>
    <dgm:pt modelId="{EB8C7EBA-082D-4B3B-B8AE-1D794931498F}" type="parTrans" cxnId="{0D8C12DE-EC32-4FF2-9521-0965F87CDE07}">
      <dgm:prSet/>
      <dgm:spPr/>
      <dgm:t>
        <a:bodyPr/>
        <a:lstStyle/>
        <a:p>
          <a:endParaRPr lang="en-US"/>
        </a:p>
      </dgm:t>
    </dgm:pt>
    <dgm:pt modelId="{66ADCD0C-1B26-42FD-B84A-73B1CFB4C41A}" type="sibTrans" cxnId="{0D8C12DE-EC32-4FF2-9521-0965F87CDE07}">
      <dgm:prSet/>
      <dgm:spPr/>
      <dgm:t>
        <a:bodyPr/>
        <a:lstStyle/>
        <a:p>
          <a:endParaRPr lang="en-US"/>
        </a:p>
      </dgm:t>
    </dgm:pt>
    <dgm:pt modelId="{CC83CF4D-D495-47AD-AFD8-1A5836EC3343}">
      <dgm:prSet phldrT="[Text]"/>
      <dgm:spPr/>
      <dgm:t>
        <a:bodyPr/>
        <a:lstStyle/>
        <a:p>
          <a:r>
            <a:rPr lang="en-US" dirty="0"/>
            <a:t>3. Submit 1 hard copy</a:t>
          </a:r>
          <a:br>
            <a:rPr lang="en-US" dirty="0"/>
          </a:br>
          <a:r>
            <a:rPr lang="en-US" dirty="0"/>
            <a:t>&amp; pdf file</a:t>
          </a:r>
        </a:p>
      </dgm:t>
    </dgm:pt>
    <dgm:pt modelId="{FE517196-AC4D-46DF-AD92-9CE80870BCCB}" type="parTrans" cxnId="{CB8031B3-050D-4F6C-BF03-897F2FC065A5}">
      <dgm:prSet/>
      <dgm:spPr/>
      <dgm:t>
        <a:bodyPr/>
        <a:lstStyle/>
        <a:p>
          <a:endParaRPr lang="en-US"/>
        </a:p>
      </dgm:t>
    </dgm:pt>
    <dgm:pt modelId="{8DF4DFB6-06F0-4F77-84C3-9D0F06AD24F1}" type="sibTrans" cxnId="{CB8031B3-050D-4F6C-BF03-897F2FC065A5}">
      <dgm:prSet/>
      <dgm:spPr/>
      <dgm:t>
        <a:bodyPr/>
        <a:lstStyle/>
        <a:p>
          <a:endParaRPr lang="en-US"/>
        </a:p>
      </dgm:t>
    </dgm:pt>
    <dgm:pt modelId="{AD5B3B7F-07BD-4B34-9504-F7328CFDC8FE}" type="pres">
      <dgm:prSet presAssocID="{F2D347B6-9255-427C-B149-7F58BCF859D1}" presName="Name0" presStyleCnt="0">
        <dgm:presLayoutVars>
          <dgm:dir/>
          <dgm:resizeHandles val="exact"/>
        </dgm:presLayoutVars>
      </dgm:prSet>
      <dgm:spPr/>
    </dgm:pt>
    <dgm:pt modelId="{C4FDBDAB-6B83-438F-BC7B-40DD7A29D696}" type="pres">
      <dgm:prSet presAssocID="{6B3F0C3C-6C4F-4706-918B-727BBB484BE8}" presName="node" presStyleLbl="node1" presStyleIdx="0" presStyleCnt="3">
        <dgm:presLayoutVars>
          <dgm:bulletEnabled val="1"/>
        </dgm:presLayoutVars>
      </dgm:prSet>
      <dgm:spPr/>
    </dgm:pt>
    <dgm:pt modelId="{12E24C50-0611-420D-86D9-E87DDC4500FE}" type="pres">
      <dgm:prSet presAssocID="{AFF61BAC-9C8E-472D-818E-0A748E8FFD3D}" presName="sibTrans" presStyleLbl="sibTrans2D1" presStyleIdx="0" presStyleCnt="2"/>
      <dgm:spPr/>
    </dgm:pt>
    <dgm:pt modelId="{2E787D43-0891-4A01-ADCA-49D00B01D7C0}" type="pres">
      <dgm:prSet presAssocID="{AFF61BAC-9C8E-472D-818E-0A748E8FFD3D}" presName="connectorText" presStyleLbl="sibTrans2D1" presStyleIdx="0" presStyleCnt="2"/>
      <dgm:spPr/>
    </dgm:pt>
    <dgm:pt modelId="{F72A0228-64C0-4CD4-8EB9-EE6CB843A691}" type="pres">
      <dgm:prSet presAssocID="{D7A86B8C-64A9-41FA-B2BA-E5B2D911D58E}" presName="node" presStyleLbl="node1" presStyleIdx="1" presStyleCnt="3">
        <dgm:presLayoutVars>
          <dgm:bulletEnabled val="1"/>
        </dgm:presLayoutVars>
      </dgm:prSet>
      <dgm:spPr/>
    </dgm:pt>
    <dgm:pt modelId="{9E8DE929-DF3E-4E3C-BA0A-4E155C8725EE}" type="pres">
      <dgm:prSet presAssocID="{66ADCD0C-1B26-42FD-B84A-73B1CFB4C41A}" presName="sibTrans" presStyleLbl="sibTrans2D1" presStyleIdx="1" presStyleCnt="2"/>
      <dgm:spPr/>
    </dgm:pt>
    <dgm:pt modelId="{B46CD3FA-FCB0-41E4-827E-9833A3B56E27}" type="pres">
      <dgm:prSet presAssocID="{66ADCD0C-1B26-42FD-B84A-73B1CFB4C41A}" presName="connectorText" presStyleLbl="sibTrans2D1" presStyleIdx="1" presStyleCnt="2"/>
      <dgm:spPr/>
    </dgm:pt>
    <dgm:pt modelId="{C2B7556F-373C-40ED-A51B-5908F04AFE26}" type="pres">
      <dgm:prSet presAssocID="{CC83CF4D-D495-47AD-AFD8-1A5836EC3343}" presName="node" presStyleLbl="node1" presStyleIdx="2" presStyleCnt="3">
        <dgm:presLayoutVars>
          <dgm:bulletEnabled val="1"/>
        </dgm:presLayoutVars>
      </dgm:prSet>
      <dgm:spPr/>
    </dgm:pt>
  </dgm:ptLst>
  <dgm:cxnLst>
    <dgm:cxn modelId="{2176E721-ED4B-48B7-BBA7-F546F83415B3}" type="presOf" srcId="{66ADCD0C-1B26-42FD-B84A-73B1CFB4C41A}" destId="{9E8DE929-DF3E-4E3C-BA0A-4E155C8725EE}" srcOrd="0" destOrd="0" presId="urn:microsoft.com/office/officeart/2005/8/layout/process1"/>
    <dgm:cxn modelId="{3232936E-D55B-4A83-8F32-D8FF36790569}" type="presOf" srcId="{AFF61BAC-9C8E-472D-818E-0A748E8FFD3D}" destId="{12E24C50-0611-420D-86D9-E87DDC4500FE}" srcOrd="0" destOrd="0" presId="urn:microsoft.com/office/officeart/2005/8/layout/process1"/>
    <dgm:cxn modelId="{B08A3B4F-C6C0-4E7B-A9E3-ED4A73E062C4}" srcId="{F2D347B6-9255-427C-B149-7F58BCF859D1}" destId="{6B3F0C3C-6C4F-4706-918B-727BBB484BE8}" srcOrd="0" destOrd="0" parTransId="{D0A978CA-BD0B-4D1E-95BD-FC5667685154}" sibTransId="{AFF61BAC-9C8E-472D-818E-0A748E8FFD3D}"/>
    <dgm:cxn modelId="{90880C82-1E63-430F-A4A0-600A8B554ADD}" type="presOf" srcId="{66ADCD0C-1B26-42FD-B84A-73B1CFB4C41A}" destId="{B46CD3FA-FCB0-41E4-827E-9833A3B56E27}" srcOrd="1" destOrd="0" presId="urn:microsoft.com/office/officeart/2005/8/layout/process1"/>
    <dgm:cxn modelId="{C70A168B-1148-400B-BEAE-B24BA7B7A9DB}" type="presOf" srcId="{AFF61BAC-9C8E-472D-818E-0A748E8FFD3D}" destId="{2E787D43-0891-4A01-ADCA-49D00B01D7C0}" srcOrd="1" destOrd="0" presId="urn:microsoft.com/office/officeart/2005/8/layout/process1"/>
    <dgm:cxn modelId="{65B515A3-D0DD-43AD-8286-F80F10761755}" type="presOf" srcId="{6B3F0C3C-6C4F-4706-918B-727BBB484BE8}" destId="{C4FDBDAB-6B83-438F-BC7B-40DD7A29D696}" srcOrd="0" destOrd="0" presId="urn:microsoft.com/office/officeart/2005/8/layout/process1"/>
    <dgm:cxn modelId="{CB8031B3-050D-4F6C-BF03-897F2FC065A5}" srcId="{F2D347B6-9255-427C-B149-7F58BCF859D1}" destId="{CC83CF4D-D495-47AD-AFD8-1A5836EC3343}" srcOrd="2" destOrd="0" parTransId="{FE517196-AC4D-46DF-AD92-9CE80870BCCB}" sibTransId="{8DF4DFB6-06F0-4F77-84C3-9D0F06AD24F1}"/>
    <dgm:cxn modelId="{086B2CDC-8277-49E2-9FA0-1761231DAEE4}" type="presOf" srcId="{D7A86B8C-64A9-41FA-B2BA-E5B2D911D58E}" destId="{F72A0228-64C0-4CD4-8EB9-EE6CB843A691}" srcOrd="0" destOrd="0" presId="urn:microsoft.com/office/officeart/2005/8/layout/process1"/>
    <dgm:cxn modelId="{96DABCDC-8641-449C-9162-7C04F47D8301}" type="presOf" srcId="{F2D347B6-9255-427C-B149-7F58BCF859D1}" destId="{AD5B3B7F-07BD-4B34-9504-F7328CFDC8FE}" srcOrd="0" destOrd="0" presId="urn:microsoft.com/office/officeart/2005/8/layout/process1"/>
    <dgm:cxn modelId="{0D8C12DE-EC32-4FF2-9521-0965F87CDE07}" srcId="{F2D347B6-9255-427C-B149-7F58BCF859D1}" destId="{D7A86B8C-64A9-41FA-B2BA-E5B2D911D58E}" srcOrd="1" destOrd="0" parTransId="{EB8C7EBA-082D-4B3B-B8AE-1D794931498F}" sibTransId="{66ADCD0C-1B26-42FD-B84A-73B1CFB4C41A}"/>
    <dgm:cxn modelId="{DA5C3AEA-55AB-4289-9F81-61856A2374EC}" type="presOf" srcId="{CC83CF4D-D495-47AD-AFD8-1A5836EC3343}" destId="{C2B7556F-373C-40ED-A51B-5908F04AFE26}" srcOrd="0" destOrd="0" presId="urn:microsoft.com/office/officeart/2005/8/layout/process1"/>
    <dgm:cxn modelId="{7CCFD1AB-BE9C-4F64-AB05-7122915C9B96}" type="presParOf" srcId="{AD5B3B7F-07BD-4B34-9504-F7328CFDC8FE}" destId="{C4FDBDAB-6B83-438F-BC7B-40DD7A29D696}" srcOrd="0" destOrd="0" presId="urn:microsoft.com/office/officeart/2005/8/layout/process1"/>
    <dgm:cxn modelId="{91E0CEFB-4A58-480D-8AE5-8C3749F7976C}" type="presParOf" srcId="{AD5B3B7F-07BD-4B34-9504-F7328CFDC8FE}" destId="{12E24C50-0611-420D-86D9-E87DDC4500FE}" srcOrd="1" destOrd="0" presId="urn:microsoft.com/office/officeart/2005/8/layout/process1"/>
    <dgm:cxn modelId="{1EE8A09E-43F6-4D90-8E89-30391F6CE94A}" type="presParOf" srcId="{12E24C50-0611-420D-86D9-E87DDC4500FE}" destId="{2E787D43-0891-4A01-ADCA-49D00B01D7C0}" srcOrd="0" destOrd="0" presId="urn:microsoft.com/office/officeart/2005/8/layout/process1"/>
    <dgm:cxn modelId="{14AFC5B4-2EEF-411B-886C-8BD922AFEC34}" type="presParOf" srcId="{AD5B3B7F-07BD-4B34-9504-F7328CFDC8FE}" destId="{F72A0228-64C0-4CD4-8EB9-EE6CB843A691}" srcOrd="2" destOrd="0" presId="urn:microsoft.com/office/officeart/2005/8/layout/process1"/>
    <dgm:cxn modelId="{20FE9ED3-72A8-4D8B-AD23-48AB29AB107D}" type="presParOf" srcId="{AD5B3B7F-07BD-4B34-9504-F7328CFDC8FE}" destId="{9E8DE929-DF3E-4E3C-BA0A-4E155C8725EE}" srcOrd="3" destOrd="0" presId="urn:microsoft.com/office/officeart/2005/8/layout/process1"/>
    <dgm:cxn modelId="{BFC7DA7C-4A96-4A99-9D52-077B21C64E66}" type="presParOf" srcId="{9E8DE929-DF3E-4E3C-BA0A-4E155C8725EE}" destId="{B46CD3FA-FCB0-41E4-827E-9833A3B56E27}" srcOrd="0" destOrd="0" presId="urn:microsoft.com/office/officeart/2005/8/layout/process1"/>
    <dgm:cxn modelId="{DC1085C6-AD6D-4CCD-B8A7-B8EF617FF007}" type="presParOf" srcId="{AD5B3B7F-07BD-4B34-9504-F7328CFDC8FE}" destId="{C2B7556F-373C-40ED-A51B-5908F04AFE2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740CC48-CBA5-4D8C-9F29-8079086E6C47}" type="doc">
      <dgm:prSet loTypeId="urn:microsoft.com/office/officeart/2005/8/layout/hList9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B5EF9D83-22BD-4709-AFD9-7454FC7E667E}">
      <dgm:prSet phldrT="[ข้อความ]"/>
      <dgm:spPr/>
      <dgm:t>
        <a:bodyPr/>
        <a:lstStyle/>
        <a:p>
          <a:r>
            <a:rPr lang="en-US" dirty="0"/>
            <a:t>Minor</a:t>
          </a:r>
          <a:br>
            <a:rPr lang="en-US" dirty="0"/>
          </a:br>
          <a:r>
            <a:rPr lang="en-US" dirty="0"/>
            <a:t>modify</a:t>
          </a:r>
          <a:endParaRPr lang="th-TH" dirty="0"/>
        </a:p>
      </dgm:t>
    </dgm:pt>
    <dgm:pt modelId="{69D06C0A-EA21-4832-A824-91BF4633C8C4}" type="parTrans" cxnId="{C7E9F7B0-4EDA-43C3-B227-5B96C2C6FF35}">
      <dgm:prSet/>
      <dgm:spPr/>
      <dgm:t>
        <a:bodyPr/>
        <a:lstStyle/>
        <a:p>
          <a:endParaRPr lang="th-TH"/>
        </a:p>
      </dgm:t>
    </dgm:pt>
    <dgm:pt modelId="{EAF6320F-FF0F-49ED-AC25-C8A2DA6F8436}" type="sibTrans" cxnId="{C7E9F7B0-4EDA-43C3-B227-5B96C2C6FF35}">
      <dgm:prSet/>
      <dgm:spPr/>
      <dgm:t>
        <a:bodyPr/>
        <a:lstStyle/>
        <a:p>
          <a:endParaRPr lang="th-TH"/>
        </a:p>
      </dgm:t>
    </dgm:pt>
    <dgm:pt modelId="{75219526-70DE-446D-ABD2-27BAC9391C0A}">
      <dgm:prSet phldrT="[ข้อความ]" custT="1"/>
      <dgm:spPr/>
      <dgm:t>
        <a:bodyPr/>
        <a:lstStyle/>
        <a:p>
          <a:r>
            <a:rPr lang="en-US" sz="1800" dirty="0"/>
            <a:t>Approved by Head of Research Lab</a:t>
          </a:r>
          <a:endParaRPr lang="th-TH" sz="1800" dirty="0"/>
        </a:p>
      </dgm:t>
    </dgm:pt>
    <dgm:pt modelId="{151A1185-FF70-42A0-A294-7E72F8AFDFDB}" type="parTrans" cxnId="{B5159DF5-912E-4110-8ACF-5785590BF081}">
      <dgm:prSet/>
      <dgm:spPr/>
      <dgm:t>
        <a:bodyPr/>
        <a:lstStyle/>
        <a:p>
          <a:endParaRPr lang="th-TH"/>
        </a:p>
      </dgm:t>
    </dgm:pt>
    <dgm:pt modelId="{56644DBB-065F-4394-B399-D4FA4E706528}" type="sibTrans" cxnId="{B5159DF5-912E-4110-8ACF-5785590BF081}">
      <dgm:prSet/>
      <dgm:spPr/>
      <dgm:t>
        <a:bodyPr/>
        <a:lstStyle/>
        <a:p>
          <a:endParaRPr lang="th-TH"/>
        </a:p>
      </dgm:t>
    </dgm:pt>
    <dgm:pt modelId="{21BEA7D9-778B-4FFA-B941-8347A44775BD}">
      <dgm:prSet phldrT="[ข้อความ]"/>
      <dgm:spPr/>
      <dgm:t>
        <a:bodyPr/>
        <a:lstStyle/>
        <a:p>
          <a:r>
            <a:rPr lang="en-US" dirty="0"/>
            <a:t>Major</a:t>
          </a:r>
        </a:p>
        <a:p>
          <a:r>
            <a:rPr lang="en-US"/>
            <a:t>modify</a:t>
          </a:r>
          <a:endParaRPr lang="th-TH" dirty="0"/>
        </a:p>
      </dgm:t>
    </dgm:pt>
    <dgm:pt modelId="{B27B1D7C-0647-4AEF-A2FD-DF801B8D0040}" type="parTrans" cxnId="{8D97EFD3-3F2F-4897-9C8A-61AE08C2705D}">
      <dgm:prSet/>
      <dgm:spPr/>
      <dgm:t>
        <a:bodyPr/>
        <a:lstStyle/>
        <a:p>
          <a:endParaRPr lang="th-TH"/>
        </a:p>
      </dgm:t>
    </dgm:pt>
    <dgm:pt modelId="{2A973FE7-1F7D-4D5A-9A8A-73E1AF7BEA8D}" type="sibTrans" cxnId="{8D97EFD3-3F2F-4897-9C8A-61AE08C2705D}">
      <dgm:prSet/>
      <dgm:spPr/>
      <dgm:t>
        <a:bodyPr/>
        <a:lstStyle/>
        <a:p>
          <a:endParaRPr lang="th-TH"/>
        </a:p>
      </dgm:t>
    </dgm:pt>
    <dgm:pt modelId="{69A48B64-78EF-45B7-B024-8D96BDBA9427}">
      <dgm:prSet phldrT="[ข้อความ]"/>
      <dgm:spPr/>
      <dgm:t>
        <a:bodyPr/>
        <a:lstStyle/>
        <a:p>
          <a:r>
            <a:rPr lang="en-US" dirty="0"/>
            <a:t>Master degree will be approved by EB</a:t>
          </a:r>
          <a:endParaRPr lang="th-TH" dirty="0"/>
        </a:p>
      </dgm:t>
    </dgm:pt>
    <dgm:pt modelId="{DE763B27-6152-4DA2-BBB7-B8538D7FB35E}" type="parTrans" cxnId="{99C71A90-2D77-4F89-9743-E61AA6B64A5C}">
      <dgm:prSet/>
      <dgm:spPr/>
      <dgm:t>
        <a:bodyPr/>
        <a:lstStyle/>
        <a:p>
          <a:endParaRPr lang="th-TH"/>
        </a:p>
      </dgm:t>
    </dgm:pt>
    <dgm:pt modelId="{39556B95-D8DE-4E79-9846-987BA43E1541}" type="sibTrans" cxnId="{99C71A90-2D77-4F89-9743-E61AA6B64A5C}">
      <dgm:prSet/>
      <dgm:spPr/>
      <dgm:t>
        <a:bodyPr/>
        <a:lstStyle/>
        <a:p>
          <a:endParaRPr lang="th-TH"/>
        </a:p>
      </dgm:t>
    </dgm:pt>
    <dgm:pt modelId="{82007342-D6DA-4C59-A6CF-FECFE505E17A}">
      <dgm:prSet phldrT="[ข้อความ]"/>
      <dgm:spPr/>
      <dgm:t>
        <a:bodyPr/>
        <a:lstStyle/>
        <a:p>
          <a:r>
            <a:rPr lang="en-US" dirty="0"/>
            <a:t>PhD degree will be approved by EB &amp; PB</a:t>
          </a:r>
          <a:endParaRPr lang="th-TH" dirty="0"/>
        </a:p>
      </dgm:t>
    </dgm:pt>
    <dgm:pt modelId="{61927A8E-D6C5-4598-8E2C-F78E16574BE8}" type="parTrans" cxnId="{6950A940-2E4A-41E6-8DD0-E2A347E91325}">
      <dgm:prSet/>
      <dgm:spPr/>
      <dgm:t>
        <a:bodyPr/>
        <a:lstStyle/>
        <a:p>
          <a:endParaRPr lang="th-TH"/>
        </a:p>
      </dgm:t>
    </dgm:pt>
    <dgm:pt modelId="{B0C4BB23-01BE-4C45-9BA3-019930878DC2}" type="sibTrans" cxnId="{6950A940-2E4A-41E6-8DD0-E2A347E91325}">
      <dgm:prSet/>
      <dgm:spPr/>
      <dgm:t>
        <a:bodyPr/>
        <a:lstStyle/>
        <a:p>
          <a:endParaRPr lang="th-TH"/>
        </a:p>
      </dgm:t>
    </dgm:pt>
    <dgm:pt modelId="{8DB31355-740B-480C-970A-B6CA2801DF57}" type="pres">
      <dgm:prSet presAssocID="{E740CC48-CBA5-4D8C-9F29-8079086E6C47}" presName="list" presStyleCnt="0">
        <dgm:presLayoutVars>
          <dgm:dir/>
          <dgm:animLvl val="lvl"/>
        </dgm:presLayoutVars>
      </dgm:prSet>
      <dgm:spPr/>
    </dgm:pt>
    <dgm:pt modelId="{6CFFBA09-C6E0-40A7-BCF2-F8CA02685AC6}" type="pres">
      <dgm:prSet presAssocID="{B5EF9D83-22BD-4709-AFD9-7454FC7E667E}" presName="posSpace" presStyleCnt="0"/>
      <dgm:spPr/>
    </dgm:pt>
    <dgm:pt modelId="{4E81AD15-4995-4D47-8A53-9AD75FC8D484}" type="pres">
      <dgm:prSet presAssocID="{B5EF9D83-22BD-4709-AFD9-7454FC7E667E}" presName="vertFlow" presStyleCnt="0"/>
      <dgm:spPr/>
    </dgm:pt>
    <dgm:pt modelId="{12E46444-2995-4EEE-8D59-1773D828B986}" type="pres">
      <dgm:prSet presAssocID="{B5EF9D83-22BD-4709-AFD9-7454FC7E667E}" presName="topSpace" presStyleCnt="0"/>
      <dgm:spPr/>
    </dgm:pt>
    <dgm:pt modelId="{F1D593BE-EC56-46F9-A4BA-AF2C7A28C50E}" type="pres">
      <dgm:prSet presAssocID="{B5EF9D83-22BD-4709-AFD9-7454FC7E667E}" presName="firstComp" presStyleCnt="0"/>
      <dgm:spPr/>
    </dgm:pt>
    <dgm:pt modelId="{B909EED7-C4E6-42A6-B356-CDDDA12ECF5B}" type="pres">
      <dgm:prSet presAssocID="{B5EF9D83-22BD-4709-AFD9-7454FC7E667E}" presName="firstChild" presStyleLbl="bgAccFollowNode1" presStyleIdx="0" presStyleCnt="3"/>
      <dgm:spPr/>
    </dgm:pt>
    <dgm:pt modelId="{802FD651-7CD0-42D6-89B3-75AFD9BB11C0}" type="pres">
      <dgm:prSet presAssocID="{B5EF9D83-22BD-4709-AFD9-7454FC7E667E}" presName="firstChildTx" presStyleLbl="bgAccFollowNode1" presStyleIdx="0" presStyleCnt="3">
        <dgm:presLayoutVars>
          <dgm:bulletEnabled val="1"/>
        </dgm:presLayoutVars>
      </dgm:prSet>
      <dgm:spPr/>
    </dgm:pt>
    <dgm:pt modelId="{FDD96752-87C2-4299-BE04-57F8BF1FF822}" type="pres">
      <dgm:prSet presAssocID="{B5EF9D83-22BD-4709-AFD9-7454FC7E667E}" presName="negSpace" presStyleCnt="0"/>
      <dgm:spPr/>
    </dgm:pt>
    <dgm:pt modelId="{1CE96C04-0164-4B1B-9237-2EF6C6CE9303}" type="pres">
      <dgm:prSet presAssocID="{B5EF9D83-22BD-4709-AFD9-7454FC7E667E}" presName="circle" presStyleLbl="node1" presStyleIdx="0" presStyleCnt="2"/>
      <dgm:spPr/>
    </dgm:pt>
    <dgm:pt modelId="{69CEB210-3368-4574-A1E6-B61A9EF24D29}" type="pres">
      <dgm:prSet presAssocID="{EAF6320F-FF0F-49ED-AC25-C8A2DA6F8436}" presName="transSpace" presStyleCnt="0"/>
      <dgm:spPr/>
    </dgm:pt>
    <dgm:pt modelId="{41C1E791-FE0E-48E4-B5DD-B6DAAC7D7498}" type="pres">
      <dgm:prSet presAssocID="{21BEA7D9-778B-4FFA-B941-8347A44775BD}" presName="posSpace" presStyleCnt="0"/>
      <dgm:spPr/>
    </dgm:pt>
    <dgm:pt modelId="{E3600044-AC55-4079-9101-430FB8F26DEC}" type="pres">
      <dgm:prSet presAssocID="{21BEA7D9-778B-4FFA-B941-8347A44775BD}" presName="vertFlow" presStyleCnt="0"/>
      <dgm:spPr/>
    </dgm:pt>
    <dgm:pt modelId="{017568FB-353A-412D-8BBD-C36DCBABD77E}" type="pres">
      <dgm:prSet presAssocID="{21BEA7D9-778B-4FFA-B941-8347A44775BD}" presName="topSpace" presStyleCnt="0"/>
      <dgm:spPr/>
    </dgm:pt>
    <dgm:pt modelId="{C5DFBEC3-BCF8-4A12-8855-FB1CDB04CE14}" type="pres">
      <dgm:prSet presAssocID="{21BEA7D9-778B-4FFA-B941-8347A44775BD}" presName="firstComp" presStyleCnt="0"/>
      <dgm:spPr/>
    </dgm:pt>
    <dgm:pt modelId="{B8023759-CB08-4A72-A3E4-E92B1CF43ED9}" type="pres">
      <dgm:prSet presAssocID="{21BEA7D9-778B-4FFA-B941-8347A44775BD}" presName="firstChild" presStyleLbl="bgAccFollowNode1" presStyleIdx="1" presStyleCnt="3"/>
      <dgm:spPr/>
    </dgm:pt>
    <dgm:pt modelId="{9761935B-8818-4782-85C0-E80E584E87BA}" type="pres">
      <dgm:prSet presAssocID="{21BEA7D9-778B-4FFA-B941-8347A44775BD}" presName="firstChildTx" presStyleLbl="bgAccFollowNode1" presStyleIdx="1" presStyleCnt="3">
        <dgm:presLayoutVars>
          <dgm:bulletEnabled val="1"/>
        </dgm:presLayoutVars>
      </dgm:prSet>
      <dgm:spPr/>
    </dgm:pt>
    <dgm:pt modelId="{A10ECE93-AC1B-4B72-8F31-6445700D64AE}" type="pres">
      <dgm:prSet presAssocID="{82007342-D6DA-4C59-A6CF-FECFE505E17A}" presName="comp" presStyleCnt="0"/>
      <dgm:spPr/>
    </dgm:pt>
    <dgm:pt modelId="{AE519201-EF0A-41AE-9D23-295D34EAC5FB}" type="pres">
      <dgm:prSet presAssocID="{82007342-D6DA-4C59-A6CF-FECFE505E17A}" presName="child" presStyleLbl="bgAccFollowNode1" presStyleIdx="2" presStyleCnt="3"/>
      <dgm:spPr/>
    </dgm:pt>
    <dgm:pt modelId="{DEA8393D-51DF-4DDB-AB1B-931519F465AC}" type="pres">
      <dgm:prSet presAssocID="{82007342-D6DA-4C59-A6CF-FECFE505E17A}" presName="childTx" presStyleLbl="bgAccFollowNode1" presStyleIdx="2" presStyleCnt="3">
        <dgm:presLayoutVars>
          <dgm:bulletEnabled val="1"/>
        </dgm:presLayoutVars>
      </dgm:prSet>
      <dgm:spPr/>
    </dgm:pt>
    <dgm:pt modelId="{2FDED9A5-BA9C-4107-905E-F405F0DDDD82}" type="pres">
      <dgm:prSet presAssocID="{21BEA7D9-778B-4FFA-B941-8347A44775BD}" presName="negSpace" presStyleCnt="0"/>
      <dgm:spPr/>
    </dgm:pt>
    <dgm:pt modelId="{750D8703-0E83-418E-81A7-BBA73D7B28CE}" type="pres">
      <dgm:prSet presAssocID="{21BEA7D9-778B-4FFA-B941-8347A44775BD}" presName="circle" presStyleLbl="node1" presStyleIdx="1" presStyleCnt="2"/>
      <dgm:spPr/>
    </dgm:pt>
  </dgm:ptLst>
  <dgm:cxnLst>
    <dgm:cxn modelId="{EEFE8A03-749B-4E03-9F9A-BD06FCC883C7}" type="presOf" srcId="{82007342-D6DA-4C59-A6CF-FECFE505E17A}" destId="{AE519201-EF0A-41AE-9D23-295D34EAC5FB}" srcOrd="0" destOrd="0" presId="urn:microsoft.com/office/officeart/2005/8/layout/hList9"/>
    <dgm:cxn modelId="{869E3A15-C051-4664-AB9F-0688CA440E90}" type="presOf" srcId="{75219526-70DE-446D-ABD2-27BAC9391C0A}" destId="{802FD651-7CD0-42D6-89B3-75AFD9BB11C0}" srcOrd="1" destOrd="0" presId="urn:microsoft.com/office/officeart/2005/8/layout/hList9"/>
    <dgm:cxn modelId="{4D7A5F17-8CA8-404F-857A-B648BC5AFB80}" type="presOf" srcId="{69A48B64-78EF-45B7-B024-8D96BDBA9427}" destId="{B8023759-CB08-4A72-A3E4-E92B1CF43ED9}" srcOrd="0" destOrd="0" presId="urn:microsoft.com/office/officeart/2005/8/layout/hList9"/>
    <dgm:cxn modelId="{9272B931-7948-4387-8E8A-2FD6ECEB2354}" type="presOf" srcId="{82007342-D6DA-4C59-A6CF-FECFE505E17A}" destId="{DEA8393D-51DF-4DDB-AB1B-931519F465AC}" srcOrd="1" destOrd="0" presId="urn:microsoft.com/office/officeart/2005/8/layout/hList9"/>
    <dgm:cxn modelId="{6950A940-2E4A-41E6-8DD0-E2A347E91325}" srcId="{21BEA7D9-778B-4FFA-B941-8347A44775BD}" destId="{82007342-D6DA-4C59-A6CF-FECFE505E17A}" srcOrd="1" destOrd="0" parTransId="{61927A8E-D6C5-4598-8E2C-F78E16574BE8}" sibTransId="{B0C4BB23-01BE-4C45-9BA3-019930878DC2}"/>
    <dgm:cxn modelId="{E74CC646-D6FE-4646-BCF0-6A3DAFFFC6DD}" type="presOf" srcId="{21BEA7D9-778B-4FFA-B941-8347A44775BD}" destId="{750D8703-0E83-418E-81A7-BBA73D7B28CE}" srcOrd="0" destOrd="0" presId="urn:microsoft.com/office/officeart/2005/8/layout/hList9"/>
    <dgm:cxn modelId="{CF645256-38D6-46F7-90D1-90C3142E0078}" type="presOf" srcId="{B5EF9D83-22BD-4709-AFD9-7454FC7E667E}" destId="{1CE96C04-0164-4B1B-9237-2EF6C6CE9303}" srcOrd="0" destOrd="0" presId="urn:microsoft.com/office/officeart/2005/8/layout/hList9"/>
    <dgm:cxn modelId="{873C4385-8E66-4B06-8A5A-2B7EB0EC64CC}" type="presOf" srcId="{69A48B64-78EF-45B7-B024-8D96BDBA9427}" destId="{9761935B-8818-4782-85C0-E80E584E87BA}" srcOrd="1" destOrd="0" presId="urn:microsoft.com/office/officeart/2005/8/layout/hList9"/>
    <dgm:cxn modelId="{99C71A90-2D77-4F89-9743-E61AA6B64A5C}" srcId="{21BEA7D9-778B-4FFA-B941-8347A44775BD}" destId="{69A48B64-78EF-45B7-B024-8D96BDBA9427}" srcOrd="0" destOrd="0" parTransId="{DE763B27-6152-4DA2-BBB7-B8538D7FB35E}" sibTransId="{39556B95-D8DE-4E79-9846-987BA43E1541}"/>
    <dgm:cxn modelId="{0862A2AC-5963-47CC-92F4-BF0419B7CAE9}" type="presOf" srcId="{E740CC48-CBA5-4D8C-9F29-8079086E6C47}" destId="{8DB31355-740B-480C-970A-B6CA2801DF57}" srcOrd="0" destOrd="0" presId="urn:microsoft.com/office/officeart/2005/8/layout/hList9"/>
    <dgm:cxn modelId="{C7E9F7B0-4EDA-43C3-B227-5B96C2C6FF35}" srcId="{E740CC48-CBA5-4D8C-9F29-8079086E6C47}" destId="{B5EF9D83-22BD-4709-AFD9-7454FC7E667E}" srcOrd="0" destOrd="0" parTransId="{69D06C0A-EA21-4832-A824-91BF4633C8C4}" sibTransId="{EAF6320F-FF0F-49ED-AC25-C8A2DA6F8436}"/>
    <dgm:cxn modelId="{9152A4B1-F6E7-43D6-91D8-D4AB1E7D0E7F}" type="presOf" srcId="{75219526-70DE-446D-ABD2-27BAC9391C0A}" destId="{B909EED7-C4E6-42A6-B356-CDDDA12ECF5B}" srcOrd="0" destOrd="0" presId="urn:microsoft.com/office/officeart/2005/8/layout/hList9"/>
    <dgm:cxn modelId="{8D97EFD3-3F2F-4897-9C8A-61AE08C2705D}" srcId="{E740CC48-CBA5-4D8C-9F29-8079086E6C47}" destId="{21BEA7D9-778B-4FFA-B941-8347A44775BD}" srcOrd="1" destOrd="0" parTransId="{B27B1D7C-0647-4AEF-A2FD-DF801B8D0040}" sibTransId="{2A973FE7-1F7D-4D5A-9A8A-73E1AF7BEA8D}"/>
    <dgm:cxn modelId="{B5159DF5-912E-4110-8ACF-5785590BF081}" srcId="{B5EF9D83-22BD-4709-AFD9-7454FC7E667E}" destId="{75219526-70DE-446D-ABD2-27BAC9391C0A}" srcOrd="0" destOrd="0" parTransId="{151A1185-FF70-42A0-A294-7E72F8AFDFDB}" sibTransId="{56644DBB-065F-4394-B399-D4FA4E706528}"/>
    <dgm:cxn modelId="{51A345BC-BE00-44E8-B8C7-B26D9D8F9747}" type="presParOf" srcId="{8DB31355-740B-480C-970A-B6CA2801DF57}" destId="{6CFFBA09-C6E0-40A7-BCF2-F8CA02685AC6}" srcOrd="0" destOrd="0" presId="urn:microsoft.com/office/officeart/2005/8/layout/hList9"/>
    <dgm:cxn modelId="{236F438C-C3FE-4E35-8C4F-9473BD220D2F}" type="presParOf" srcId="{8DB31355-740B-480C-970A-B6CA2801DF57}" destId="{4E81AD15-4995-4D47-8A53-9AD75FC8D484}" srcOrd="1" destOrd="0" presId="urn:microsoft.com/office/officeart/2005/8/layout/hList9"/>
    <dgm:cxn modelId="{625B7804-BA61-4495-9255-2746A306F09F}" type="presParOf" srcId="{4E81AD15-4995-4D47-8A53-9AD75FC8D484}" destId="{12E46444-2995-4EEE-8D59-1773D828B986}" srcOrd="0" destOrd="0" presId="urn:microsoft.com/office/officeart/2005/8/layout/hList9"/>
    <dgm:cxn modelId="{5E8F4E1E-5C2E-4805-A0C0-7799E18DE810}" type="presParOf" srcId="{4E81AD15-4995-4D47-8A53-9AD75FC8D484}" destId="{F1D593BE-EC56-46F9-A4BA-AF2C7A28C50E}" srcOrd="1" destOrd="0" presId="urn:microsoft.com/office/officeart/2005/8/layout/hList9"/>
    <dgm:cxn modelId="{227B8200-3339-437E-B078-21F6D899C48F}" type="presParOf" srcId="{F1D593BE-EC56-46F9-A4BA-AF2C7A28C50E}" destId="{B909EED7-C4E6-42A6-B356-CDDDA12ECF5B}" srcOrd="0" destOrd="0" presId="urn:microsoft.com/office/officeart/2005/8/layout/hList9"/>
    <dgm:cxn modelId="{B7B0DC36-975B-4B08-A951-C1DF1AFFAA60}" type="presParOf" srcId="{F1D593BE-EC56-46F9-A4BA-AF2C7A28C50E}" destId="{802FD651-7CD0-42D6-89B3-75AFD9BB11C0}" srcOrd="1" destOrd="0" presId="urn:microsoft.com/office/officeart/2005/8/layout/hList9"/>
    <dgm:cxn modelId="{D82A5887-5760-45A3-99AB-9E6463DD947B}" type="presParOf" srcId="{8DB31355-740B-480C-970A-B6CA2801DF57}" destId="{FDD96752-87C2-4299-BE04-57F8BF1FF822}" srcOrd="2" destOrd="0" presId="urn:microsoft.com/office/officeart/2005/8/layout/hList9"/>
    <dgm:cxn modelId="{8255AD87-614A-4FD6-85F1-03A62AD0A41F}" type="presParOf" srcId="{8DB31355-740B-480C-970A-B6CA2801DF57}" destId="{1CE96C04-0164-4B1B-9237-2EF6C6CE9303}" srcOrd="3" destOrd="0" presId="urn:microsoft.com/office/officeart/2005/8/layout/hList9"/>
    <dgm:cxn modelId="{6F56D1DA-EC33-4391-9E4B-2EB0868184C1}" type="presParOf" srcId="{8DB31355-740B-480C-970A-B6CA2801DF57}" destId="{69CEB210-3368-4574-A1E6-B61A9EF24D29}" srcOrd="4" destOrd="0" presId="urn:microsoft.com/office/officeart/2005/8/layout/hList9"/>
    <dgm:cxn modelId="{3AC2696D-CE38-436A-9A98-D536ED7CD047}" type="presParOf" srcId="{8DB31355-740B-480C-970A-B6CA2801DF57}" destId="{41C1E791-FE0E-48E4-B5DD-B6DAAC7D7498}" srcOrd="5" destOrd="0" presId="urn:microsoft.com/office/officeart/2005/8/layout/hList9"/>
    <dgm:cxn modelId="{684657D2-7599-470C-ADA4-4D9566893277}" type="presParOf" srcId="{8DB31355-740B-480C-970A-B6CA2801DF57}" destId="{E3600044-AC55-4079-9101-430FB8F26DEC}" srcOrd="6" destOrd="0" presId="urn:microsoft.com/office/officeart/2005/8/layout/hList9"/>
    <dgm:cxn modelId="{205B4AC7-FDE0-4F24-AD74-FC6D3C80195A}" type="presParOf" srcId="{E3600044-AC55-4079-9101-430FB8F26DEC}" destId="{017568FB-353A-412D-8BBD-C36DCBABD77E}" srcOrd="0" destOrd="0" presId="urn:microsoft.com/office/officeart/2005/8/layout/hList9"/>
    <dgm:cxn modelId="{B1FEB7EA-150D-4B23-B91D-B3814E116616}" type="presParOf" srcId="{E3600044-AC55-4079-9101-430FB8F26DEC}" destId="{C5DFBEC3-BCF8-4A12-8855-FB1CDB04CE14}" srcOrd="1" destOrd="0" presId="urn:microsoft.com/office/officeart/2005/8/layout/hList9"/>
    <dgm:cxn modelId="{9514FEF5-DAE3-4557-9E96-E1A641E32CE3}" type="presParOf" srcId="{C5DFBEC3-BCF8-4A12-8855-FB1CDB04CE14}" destId="{B8023759-CB08-4A72-A3E4-E92B1CF43ED9}" srcOrd="0" destOrd="0" presId="urn:microsoft.com/office/officeart/2005/8/layout/hList9"/>
    <dgm:cxn modelId="{49C1E7D5-521D-4A74-A093-C79020E6F3E4}" type="presParOf" srcId="{C5DFBEC3-BCF8-4A12-8855-FB1CDB04CE14}" destId="{9761935B-8818-4782-85C0-E80E584E87BA}" srcOrd="1" destOrd="0" presId="urn:microsoft.com/office/officeart/2005/8/layout/hList9"/>
    <dgm:cxn modelId="{6929C673-9F5F-4848-A7C2-0C5FD1A6C6B5}" type="presParOf" srcId="{E3600044-AC55-4079-9101-430FB8F26DEC}" destId="{A10ECE93-AC1B-4B72-8F31-6445700D64AE}" srcOrd="2" destOrd="0" presId="urn:microsoft.com/office/officeart/2005/8/layout/hList9"/>
    <dgm:cxn modelId="{2882A08F-5154-42CE-B628-34CBF7B19B7D}" type="presParOf" srcId="{A10ECE93-AC1B-4B72-8F31-6445700D64AE}" destId="{AE519201-EF0A-41AE-9D23-295D34EAC5FB}" srcOrd="0" destOrd="0" presId="urn:microsoft.com/office/officeart/2005/8/layout/hList9"/>
    <dgm:cxn modelId="{BA5B4626-7108-465B-8C37-0D512FDE1373}" type="presParOf" srcId="{A10ECE93-AC1B-4B72-8F31-6445700D64AE}" destId="{DEA8393D-51DF-4DDB-AB1B-931519F465AC}" srcOrd="1" destOrd="0" presId="urn:microsoft.com/office/officeart/2005/8/layout/hList9"/>
    <dgm:cxn modelId="{587655C0-5A33-4147-A228-D7C743FE9DF3}" type="presParOf" srcId="{8DB31355-740B-480C-970A-B6CA2801DF57}" destId="{2FDED9A5-BA9C-4107-905E-F405F0DDDD82}" srcOrd="7" destOrd="0" presId="urn:microsoft.com/office/officeart/2005/8/layout/hList9"/>
    <dgm:cxn modelId="{4919CD1C-6DF2-475F-8B95-E6F089AE18D5}" type="presParOf" srcId="{8DB31355-740B-480C-970A-B6CA2801DF57}" destId="{750D8703-0E83-418E-81A7-BBA73D7B28C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4984650-80FC-4360-9740-1FED94160D50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57C38C85-96AD-4E46-A563-8C70BB2154EA}">
      <dgm:prSet phldrT="[Text]" custT="1"/>
      <dgm:spPr/>
      <dgm:t>
        <a:bodyPr/>
        <a:lstStyle/>
        <a:p>
          <a:r>
            <a:rPr lang="en-US" sz="2000" dirty="0"/>
            <a:t>Before exam</a:t>
          </a:r>
        </a:p>
      </dgm:t>
    </dgm:pt>
    <dgm:pt modelId="{43CA3B11-CBD4-45E2-99A9-30E3690AA79C}" type="parTrans" cxnId="{BCDCA0A8-13A6-4BAC-9EFD-E1B3F97707EA}">
      <dgm:prSet/>
      <dgm:spPr/>
      <dgm:t>
        <a:bodyPr/>
        <a:lstStyle/>
        <a:p>
          <a:endParaRPr lang="en-US"/>
        </a:p>
      </dgm:t>
    </dgm:pt>
    <dgm:pt modelId="{4BD317E0-4BE4-41AC-BD00-58B5D28199EB}" type="sibTrans" cxnId="{BCDCA0A8-13A6-4BAC-9EFD-E1B3F97707EA}">
      <dgm:prSet/>
      <dgm:spPr/>
      <dgm:t>
        <a:bodyPr/>
        <a:lstStyle/>
        <a:p>
          <a:endParaRPr lang="en-US"/>
        </a:p>
      </dgm:t>
    </dgm:pt>
    <dgm:pt modelId="{F36A23BC-8DA7-4119-AD92-6D0930800409}">
      <dgm:prSet phldrT="[Text]" custT="1"/>
      <dgm:spPr/>
      <dgm:t>
        <a:bodyPr/>
        <a:lstStyle/>
        <a:p>
          <a:r>
            <a:rPr lang="en-US" sz="2000" dirty="0"/>
            <a:t>After</a:t>
          </a:r>
          <a:r>
            <a:rPr lang="en-US" sz="1400" dirty="0"/>
            <a:t> </a:t>
          </a:r>
          <a:r>
            <a:rPr lang="en-US" sz="2000" dirty="0"/>
            <a:t>exam</a:t>
          </a:r>
        </a:p>
      </dgm:t>
    </dgm:pt>
    <dgm:pt modelId="{8CCE8903-C324-4152-BA61-16BA0B150DCD}" type="parTrans" cxnId="{76D5E2F5-116F-4E65-89D7-56DBF579E2DF}">
      <dgm:prSet/>
      <dgm:spPr/>
      <dgm:t>
        <a:bodyPr/>
        <a:lstStyle/>
        <a:p>
          <a:endParaRPr lang="en-US"/>
        </a:p>
      </dgm:t>
    </dgm:pt>
    <dgm:pt modelId="{E0983D38-91FD-450A-A871-DD11BD67F834}" type="sibTrans" cxnId="{76D5E2F5-116F-4E65-89D7-56DBF579E2DF}">
      <dgm:prSet/>
      <dgm:spPr/>
      <dgm:t>
        <a:bodyPr/>
        <a:lstStyle/>
        <a:p>
          <a:endParaRPr lang="en-US"/>
        </a:p>
      </dgm:t>
    </dgm:pt>
    <dgm:pt modelId="{2FBC6FE7-B00F-4C01-B18F-DABFEB21D8CA}">
      <dgm:prSet phldrT="[Text]" custT="1"/>
      <dgm:spPr/>
      <dgm:t>
        <a:bodyPr/>
        <a:lstStyle/>
        <a:p>
          <a:r>
            <a:rPr lang="en-US" sz="2000" dirty="0"/>
            <a:t>Examination</a:t>
          </a:r>
        </a:p>
      </dgm:t>
    </dgm:pt>
    <dgm:pt modelId="{A55C52C0-7C64-4413-8ECD-18D989C762D8}" type="parTrans" cxnId="{CE77B78F-39F6-49C4-AFB2-0C335113A517}">
      <dgm:prSet/>
      <dgm:spPr/>
      <dgm:t>
        <a:bodyPr/>
        <a:lstStyle/>
        <a:p>
          <a:endParaRPr lang="en-US"/>
        </a:p>
      </dgm:t>
    </dgm:pt>
    <dgm:pt modelId="{AFABAD41-451C-4166-9FE6-AB72F376749C}" type="sibTrans" cxnId="{CE77B78F-39F6-49C4-AFB2-0C335113A517}">
      <dgm:prSet/>
      <dgm:spPr/>
      <dgm:t>
        <a:bodyPr/>
        <a:lstStyle/>
        <a:p>
          <a:endParaRPr lang="en-US"/>
        </a:p>
      </dgm:t>
    </dgm:pt>
    <dgm:pt modelId="{868F7EC1-7A7C-4695-A908-A1D8413299AD}" type="pres">
      <dgm:prSet presAssocID="{E4984650-80FC-4360-9740-1FED94160D50}" presName="Name0" presStyleCnt="0">
        <dgm:presLayoutVars>
          <dgm:dir/>
          <dgm:animLvl val="lvl"/>
          <dgm:resizeHandles val="exact"/>
        </dgm:presLayoutVars>
      </dgm:prSet>
      <dgm:spPr/>
    </dgm:pt>
    <dgm:pt modelId="{16E8DE3B-19A6-4B6D-9E98-E091E785747A}" type="pres">
      <dgm:prSet presAssocID="{57C38C85-96AD-4E46-A563-8C70BB2154E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2C81E7E-6664-47C6-BD9C-DBE0F6924957}" type="pres">
      <dgm:prSet presAssocID="{4BD317E0-4BE4-41AC-BD00-58B5D28199EB}" presName="parTxOnlySpace" presStyleCnt="0"/>
      <dgm:spPr/>
    </dgm:pt>
    <dgm:pt modelId="{1FB66B12-B102-4533-B99B-5C34B96521F9}" type="pres">
      <dgm:prSet presAssocID="{2FBC6FE7-B00F-4C01-B18F-DABFEB21D8CA}" presName="parTxOnly" presStyleLbl="node1" presStyleIdx="1" presStyleCnt="3" custLinFactNeighborY="-4891">
        <dgm:presLayoutVars>
          <dgm:chMax val="0"/>
          <dgm:chPref val="0"/>
          <dgm:bulletEnabled val="1"/>
        </dgm:presLayoutVars>
      </dgm:prSet>
      <dgm:spPr/>
    </dgm:pt>
    <dgm:pt modelId="{8107FF89-A4EF-4AE7-8FB1-5F1847D339E5}" type="pres">
      <dgm:prSet presAssocID="{AFABAD41-451C-4166-9FE6-AB72F376749C}" presName="parTxOnlySpace" presStyleCnt="0"/>
      <dgm:spPr/>
    </dgm:pt>
    <dgm:pt modelId="{1A500393-8558-471C-BEDC-1AE99A56907A}" type="pres">
      <dgm:prSet presAssocID="{F36A23BC-8DA7-4119-AD92-6D0930800409}" presName="parTxOnly" presStyleLbl="node1" presStyleIdx="2" presStyleCnt="3" custLinFactNeighborY="-1397">
        <dgm:presLayoutVars>
          <dgm:chMax val="0"/>
          <dgm:chPref val="0"/>
          <dgm:bulletEnabled val="1"/>
        </dgm:presLayoutVars>
      </dgm:prSet>
      <dgm:spPr/>
    </dgm:pt>
  </dgm:ptLst>
  <dgm:cxnLst>
    <dgm:cxn modelId="{89453945-54D3-402B-840D-3F366CBA53E8}" type="presOf" srcId="{2FBC6FE7-B00F-4C01-B18F-DABFEB21D8CA}" destId="{1FB66B12-B102-4533-B99B-5C34B96521F9}" srcOrd="0" destOrd="0" presId="urn:microsoft.com/office/officeart/2005/8/layout/chevron1"/>
    <dgm:cxn modelId="{37D3E251-C8D4-4C37-A3CA-F5109AA11934}" type="presOf" srcId="{E4984650-80FC-4360-9740-1FED94160D50}" destId="{868F7EC1-7A7C-4695-A908-A1D8413299AD}" srcOrd="0" destOrd="0" presId="urn:microsoft.com/office/officeart/2005/8/layout/chevron1"/>
    <dgm:cxn modelId="{CE77B78F-39F6-49C4-AFB2-0C335113A517}" srcId="{E4984650-80FC-4360-9740-1FED94160D50}" destId="{2FBC6FE7-B00F-4C01-B18F-DABFEB21D8CA}" srcOrd="1" destOrd="0" parTransId="{A55C52C0-7C64-4413-8ECD-18D989C762D8}" sibTransId="{AFABAD41-451C-4166-9FE6-AB72F376749C}"/>
    <dgm:cxn modelId="{BCDCA0A8-13A6-4BAC-9EFD-E1B3F97707EA}" srcId="{E4984650-80FC-4360-9740-1FED94160D50}" destId="{57C38C85-96AD-4E46-A563-8C70BB2154EA}" srcOrd="0" destOrd="0" parTransId="{43CA3B11-CBD4-45E2-99A9-30E3690AA79C}" sibTransId="{4BD317E0-4BE4-41AC-BD00-58B5D28199EB}"/>
    <dgm:cxn modelId="{23F997CF-C064-4671-8B45-DE2B6A8F8867}" type="presOf" srcId="{57C38C85-96AD-4E46-A563-8C70BB2154EA}" destId="{16E8DE3B-19A6-4B6D-9E98-E091E785747A}" srcOrd="0" destOrd="0" presId="urn:microsoft.com/office/officeart/2005/8/layout/chevron1"/>
    <dgm:cxn modelId="{B2FA5DD9-2CA9-4ECE-A727-C061D755024F}" type="presOf" srcId="{F36A23BC-8DA7-4119-AD92-6D0930800409}" destId="{1A500393-8558-471C-BEDC-1AE99A56907A}" srcOrd="0" destOrd="0" presId="urn:microsoft.com/office/officeart/2005/8/layout/chevron1"/>
    <dgm:cxn modelId="{76D5E2F5-116F-4E65-89D7-56DBF579E2DF}" srcId="{E4984650-80FC-4360-9740-1FED94160D50}" destId="{F36A23BC-8DA7-4119-AD92-6D0930800409}" srcOrd="2" destOrd="0" parTransId="{8CCE8903-C324-4152-BA61-16BA0B150DCD}" sibTransId="{E0983D38-91FD-450A-A871-DD11BD67F834}"/>
    <dgm:cxn modelId="{B6C1F4CF-F5FD-4E60-8D7F-B9E8D5D63F71}" type="presParOf" srcId="{868F7EC1-7A7C-4695-A908-A1D8413299AD}" destId="{16E8DE3B-19A6-4B6D-9E98-E091E785747A}" srcOrd="0" destOrd="0" presId="urn:microsoft.com/office/officeart/2005/8/layout/chevron1"/>
    <dgm:cxn modelId="{3CFBBF4F-F613-4DAB-AD34-A016D0B5418F}" type="presParOf" srcId="{868F7EC1-7A7C-4695-A908-A1D8413299AD}" destId="{92C81E7E-6664-47C6-BD9C-DBE0F6924957}" srcOrd="1" destOrd="0" presId="urn:microsoft.com/office/officeart/2005/8/layout/chevron1"/>
    <dgm:cxn modelId="{30BEA3AB-8100-4DAA-B928-674F2457F92F}" type="presParOf" srcId="{868F7EC1-7A7C-4695-A908-A1D8413299AD}" destId="{1FB66B12-B102-4533-B99B-5C34B96521F9}" srcOrd="2" destOrd="0" presId="urn:microsoft.com/office/officeart/2005/8/layout/chevron1"/>
    <dgm:cxn modelId="{CB9E4C03-1A5E-47D0-A41A-2C207D531D1E}" type="presParOf" srcId="{868F7EC1-7A7C-4695-A908-A1D8413299AD}" destId="{8107FF89-A4EF-4AE7-8FB1-5F1847D339E5}" srcOrd="3" destOrd="0" presId="urn:microsoft.com/office/officeart/2005/8/layout/chevron1"/>
    <dgm:cxn modelId="{A31A70E7-E452-4F09-93BF-C85B1B200196}" type="presParOf" srcId="{868F7EC1-7A7C-4695-A908-A1D8413299AD}" destId="{1A500393-8558-471C-BEDC-1AE99A56907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A5E55A5-2B3F-42A3-9793-8A509E4D9F46}" type="doc">
      <dgm:prSet loTypeId="urn:microsoft.com/office/officeart/2005/8/layout/hList9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DC0CDD-37FF-4C12-8119-D175E23F0EA1}">
      <dgm:prSet phldrT="[Text]" custT="1"/>
      <dgm:spPr/>
      <dgm:t>
        <a:bodyPr/>
        <a:lstStyle/>
        <a:p>
          <a:r>
            <a:rPr lang="en-US" sz="3200" b="1" dirty="0"/>
            <a:t>PhD</a:t>
          </a:r>
        </a:p>
      </dgm:t>
    </dgm:pt>
    <dgm:pt modelId="{3C083AC3-FAD3-40F0-9FF4-F867AB95F7DA}" type="parTrans" cxnId="{0E67373E-D09B-48BF-8B34-249A5C143E75}">
      <dgm:prSet/>
      <dgm:spPr/>
      <dgm:t>
        <a:bodyPr/>
        <a:lstStyle/>
        <a:p>
          <a:endParaRPr lang="en-US"/>
        </a:p>
      </dgm:t>
    </dgm:pt>
    <dgm:pt modelId="{75FD7984-8908-453A-9D85-B368BA9A4E55}" type="sibTrans" cxnId="{0E67373E-D09B-48BF-8B34-249A5C143E75}">
      <dgm:prSet/>
      <dgm:spPr/>
      <dgm:t>
        <a:bodyPr/>
        <a:lstStyle/>
        <a:p>
          <a:endParaRPr lang="en-US"/>
        </a:p>
      </dgm:t>
    </dgm:pt>
    <dgm:pt modelId="{7DA6B1BF-652F-4CD7-A051-CB75FA661275}">
      <dgm:prSet phldrT="[Text]"/>
      <dgm:spPr/>
      <dgm:t>
        <a:bodyPr/>
        <a:lstStyle/>
        <a:p>
          <a:r>
            <a:rPr lang="en-US" dirty="0"/>
            <a:t>290,000</a:t>
          </a:r>
          <a:r>
            <a:rPr lang="th-TH" dirty="0"/>
            <a:t>฿</a:t>
          </a:r>
          <a:endParaRPr lang="en-US" dirty="0"/>
        </a:p>
      </dgm:t>
    </dgm:pt>
    <dgm:pt modelId="{7B81D802-2C64-4099-B661-6A6B9920EDC1}" type="parTrans" cxnId="{8963E4E6-0AE2-43B6-ADF2-7354F8509F4A}">
      <dgm:prSet/>
      <dgm:spPr/>
      <dgm:t>
        <a:bodyPr/>
        <a:lstStyle/>
        <a:p>
          <a:endParaRPr lang="en-US"/>
        </a:p>
      </dgm:t>
    </dgm:pt>
    <dgm:pt modelId="{3A94CC3E-85CC-495C-8813-CD39772A9436}" type="sibTrans" cxnId="{8963E4E6-0AE2-43B6-ADF2-7354F8509F4A}">
      <dgm:prSet/>
      <dgm:spPr/>
      <dgm:t>
        <a:bodyPr/>
        <a:lstStyle/>
        <a:p>
          <a:endParaRPr lang="en-US"/>
        </a:p>
      </dgm:t>
    </dgm:pt>
    <dgm:pt modelId="{9B9E3603-EEFA-45BC-A1F6-3F2D7999A003}">
      <dgm:prSet phldrT="[Text]" custT="1"/>
      <dgm:spPr/>
      <dgm:t>
        <a:bodyPr/>
        <a:lstStyle/>
        <a:p>
          <a:r>
            <a:rPr lang="en-US" sz="2800" b="1" dirty="0"/>
            <a:t>Master</a:t>
          </a:r>
        </a:p>
      </dgm:t>
    </dgm:pt>
    <dgm:pt modelId="{DC4D651F-26DC-46C2-82B5-EEF7E97411A1}" type="parTrans" cxnId="{B6C5BAA5-09B3-4E18-8CDF-7122E1929186}">
      <dgm:prSet/>
      <dgm:spPr/>
      <dgm:t>
        <a:bodyPr/>
        <a:lstStyle/>
        <a:p>
          <a:endParaRPr lang="en-US"/>
        </a:p>
      </dgm:t>
    </dgm:pt>
    <dgm:pt modelId="{034D32E7-FC86-415B-9F80-C223EC8D0CC5}" type="sibTrans" cxnId="{B6C5BAA5-09B3-4E18-8CDF-7122E1929186}">
      <dgm:prSet/>
      <dgm:spPr/>
      <dgm:t>
        <a:bodyPr/>
        <a:lstStyle/>
        <a:p>
          <a:endParaRPr lang="en-US"/>
        </a:p>
      </dgm:t>
    </dgm:pt>
    <dgm:pt modelId="{B2FFE0BE-B2BC-4257-BC02-D12BA7A1C581}">
      <dgm:prSet phldrT="[Text]"/>
      <dgm:spPr/>
      <dgm:t>
        <a:bodyPr/>
        <a:lstStyle/>
        <a:p>
          <a:r>
            <a:rPr lang="en-US" dirty="0"/>
            <a:t>135,000</a:t>
          </a:r>
          <a:r>
            <a:rPr lang="th-TH" dirty="0"/>
            <a:t>฿</a:t>
          </a:r>
          <a:endParaRPr lang="en-US" dirty="0"/>
        </a:p>
      </dgm:t>
    </dgm:pt>
    <dgm:pt modelId="{C00E4662-67D8-4255-A296-D4D237E5FA58}" type="parTrans" cxnId="{335F3E17-8DE6-41E5-A26C-3BA45C8472AB}">
      <dgm:prSet/>
      <dgm:spPr/>
      <dgm:t>
        <a:bodyPr/>
        <a:lstStyle/>
        <a:p>
          <a:endParaRPr lang="en-US"/>
        </a:p>
      </dgm:t>
    </dgm:pt>
    <dgm:pt modelId="{139961EA-9DA5-45A3-A191-AAF6B692F01E}" type="sibTrans" cxnId="{335F3E17-8DE6-41E5-A26C-3BA45C8472AB}">
      <dgm:prSet/>
      <dgm:spPr/>
      <dgm:t>
        <a:bodyPr/>
        <a:lstStyle/>
        <a:p>
          <a:endParaRPr lang="en-US"/>
        </a:p>
      </dgm:t>
    </dgm:pt>
    <dgm:pt modelId="{23A55A5A-AD94-4F53-B4A6-469CCFB31485}" type="pres">
      <dgm:prSet presAssocID="{0A5E55A5-2B3F-42A3-9793-8A509E4D9F46}" presName="list" presStyleCnt="0">
        <dgm:presLayoutVars>
          <dgm:dir/>
          <dgm:animLvl val="lvl"/>
        </dgm:presLayoutVars>
      </dgm:prSet>
      <dgm:spPr/>
    </dgm:pt>
    <dgm:pt modelId="{A376BBE6-6AA0-4AF7-B5BD-C629C629D97D}" type="pres">
      <dgm:prSet presAssocID="{45DC0CDD-37FF-4C12-8119-D175E23F0EA1}" presName="posSpace" presStyleCnt="0"/>
      <dgm:spPr/>
    </dgm:pt>
    <dgm:pt modelId="{AC8871F5-EFDB-49E8-959F-72BA0D9C0A72}" type="pres">
      <dgm:prSet presAssocID="{45DC0CDD-37FF-4C12-8119-D175E23F0EA1}" presName="vertFlow" presStyleCnt="0"/>
      <dgm:spPr/>
    </dgm:pt>
    <dgm:pt modelId="{66DF5FD8-D0CA-45BF-AC80-233CAA5D10DD}" type="pres">
      <dgm:prSet presAssocID="{45DC0CDD-37FF-4C12-8119-D175E23F0EA1}" presName="topSpace" presStyleCnt="0"/>
      <dgm:spPr/>
    </dgm:pt>
    <dgm:pt modelId="{E0CC4F3E-7039-4256-812E-DB5730309153}" type="pres">
      <dgm:prSet presAssocID="{45DC0CDD-37FF-4C12-8119-D175E23F0EA1}" presName="firstComp" presStyleCnt="0"/>
      <dgm:spPr/>
    </dgm:pt>
    <dgm:pt modelId="{FABEBFCF-7626-4BC7-BB06-FAFB1F1983B0}" type="pres">
      <dgm:prSet presAssocID="{45DC0CDD-37FF-4C12-8119-D175E23F0EA1}" presName="firstChild" presStyleLbl="bgAccFollowNode1" presStyleIdx="0" presStyleCnt="2"/>
      <dgm:spPr/>
    </dgm:pt>
    <dgm:pt modelId="{00DB01AB-3AC4-40E1-9F16-A77C240854E1}" type="pres">
      <dgm:prSet presAssocID="{45DC0CDD-37FF-4C12-8119-D175E23F0EA1}" presName="firstChildTx" presStyleLbl="bgAccFollowNode1" presStyleIdx="0" presStyleCnt="2">
        <dgm:presLayoutVars>
          <dgm:bulletEnabled val="1"/>
        </dgm:presLayoutVars>
      </dgm:prSet>
      <dgm:spPr/>
    </dgm:pt>
    <dgm:pt modelId="{F7ECCFB1-7FF1-42D3-AA08-49D8E73A9D5B}" type="pres">
      <dgm:prSet presAssocID="{45DC0CDD-37FF-4C12-8119-D175E23F0EA1}" presName="negSpace" presStyleCnt="0"/>
      <dgm:spPr/>
    </dgm:pt>
    <dgm:pt modelId="{620548D1-CAD1-4AFF-9903-E45002946CF0}" type="pres">
      <dgm:prSet presAssocID="{45DC0CDD-37FF-4C12-8119-D175E23F0EA1}" presName="circle" presStyleLbl="node1" presStyleIdx="0" presStyleCnt="2"/>
      <dgm:spPr/>
    </dgm:pt>
    <dgm:pt modelId="{F4D77954-C4EB-4010-A16F-04A2B1E28B2E}" type="pres">
      <dgm:prSet presAssocID="{75FD7984-8908-453A-9D85-B368BA9A4E55}" presName="transSpace" presStyleCnt="0"/>
      <dgm:spPr/>
    </dgm:pt>
    <dgm:pt modelId="{6EFAFFD9-1517-4516-859E-69BAFAC95015}" type="pres">
      <dgm:prSet presAssocID="{9B9E3603-EEFA-45BC-A1F6-3F2D7999A003}" presName="posSpace" presStyleCnt="0"/>
      <dgm:spPr/>
    </dgm:pt>
    <dgm:pt modelId="{CE91CCCA-66B8-4236-80B6-A26FD5309887}" type="pres">
      <dgm:prSet presAssocID="{9B9E3603-EEFA-45BC-A1F6-3F2D7999A003}" presName="vertFlow" presStyleCnt="0"/>
      <dgm:spPr/>
    </dgm:pt>
    <dgm:pt modelId="{CA215230-3FA1-4E95-A473-2E2DE62F30D4}" type="pres">
      <dgm:prSet presAssocID="{9B9E3603-EEFA-45BC-A1F6-3F2D7999A003}" presName="topSpace" presStyleCnt="0"/>
      <dgm:spPr/>
    </dgm:pt>
    <dgm:pt modelId="{4F2EE6D5-D1F2-4323-BDD2-F3CCAD9525AB}" type="pres">
      <dgm:prSet presAssocID="{9B9E3603-EEFA-45BC-A1F6-3F2D7999A003}" presName="firstComp" presStyleCnt="0"/>
      <dgm:spPr/>
    </dgm:pt>
    <dgm:pt modelId="{3A166B44-4806-4C7B-A676-5C6509FB1C1A}" type="pres">
      <dgm:prSet presAssocID="{9B9E3603-EEFA-45BC-A1F6-3F2D7999A003}" presName="firstChild" presStyleLbl="bgAccFollowNode1" presStyleIdx="1" presStyleCnt="2"/>
      <dgm:spPr/>
    </dgm:pt>
    <dgm:pt modelId="{DFAB5040-D31E-4B25-AD88-9A8C87017332}" type="pres">
      <dgm:prSet presAssocID="{9B9E3603-EEFA-45BC-A1F6-3F2D7999A003}" presName="firstChildTx" presStyleLbl="bgAccFollowNode1" presStyleIdx="1" presStyleCnt="2">
        <dgm:presLayoutVars>
          <dgm:bulletEnabled val="1"/>
        </dgm:presLayoutVars>
      </dgm:prSet>
      <dgm:spPr/>
    </dgm:pt>
    <dgm:pt modelId="{F82D0F41-9A97-49C9-A67A-2D02E71C26CC}" type="pres">
      <dgm:prSet presAssocID="{9B9E3603-EEFA-45BC-A1F6-3F2D7999A003}" presName="negSpace" presStyleCnt="0"/>
      <dgm:spPr/>
    </dgm:pt>
    <dgm:pt modelId="{A0CAC73C-8E99-4A45-BE7C-4D257294A745}" type="pres">
      <dgm:prSet presAssocID="{9B9E3603-EEFA-45BC-A1F6-3F2D7999A003}" presName="circle" presStyleLbl="node1" presStyleIdx="1" presStyleCnt="2"/>
      <dgm:spPr/>
    </dgm:pt>
  </dgm:ptLst>
  <dgm:cxnLst>
    <dgm:cxn modelId="{335F3E17-8DE6-41E5-A26C-3BA45C8472AB}" srcId="{9B9E3603-EEFA-45BC-A1F6-3F2D7999A003}" destId="{B2FFE0BE-B2BC-4257-BC02-D12BA7A1C581}" srcOrd="0" destOrd="0" parTransId="{C00E4662-67D8-4255-A296-D4D237E5FA58}" sibTransId="{139961EA-9DA5-45A3-A191-AAF6B692F01E}"/>
    <dgm:cxn modelId="{13E6ED25-9F08-4CAA-891C-5571FCB7D924}" type="presOf" srcId="{0A5E55A5-2B3F-42A3-9793-8A509E4D9F46}" destId="{23A55A5A-AD94-4F53-B4A6-469CCFB31485}" srcOrd="0" destOrd="0" presId="urn:microsoft.com/office/officeart/2005/8/layout/hList9"/>
    <dgm:cxn modelId="{0E67373E-D09B-48BF-8B34-249A5C143E75}" srcId="{0A5E55A5-2B3F-42A3-9793-8A509E4D9F46}" destId="{45DC0CDD-37FF-4C12-8119-D175E23F0EA1}" srcOrd="0" destOrd="0" parTransId="{3C083AC3-FAD3-40F0-9FF4-F867AB95F7DA}" sibTransId="{75FD7984-8908-453A-9D85-B368BA9A4E55}"/>
    <dgm:cxn modelId="{51D32871-125D-42E9-9269-29510B048E56}" type="presOf" srcId="{B2FFE0BE-B2BC-4257-BC02-D12BA7A1C581}" destId="{3A166B44-4806-4C7B-A676-5C6509FB1C1A}" srcOrd="0" destOrd="0" presId="urn:microsoft.com/office/officeart/2005/8/layout/hList9"/>
    <dgm:cxn modelId="{518FE47B-2C0E-4D92-86A7-9A7E52C386C6}" type="presOf" srcId="{9B9E3603-EEFA-45BC-A1F6-3F2D7999A003}" destId="{A0CAC73C-8E99-4A45-BE7C-4D257294A745}" srcOrd="0" destOrd="0" presId="urn:microsoft.com/office/officeart/2005/8/layout/hList9"/>
    <dgm:cxn modelId="{8DDFA1A3-2F97-4D07-9737-5ADB949D6E03}" type="presOf" srcId="{B2FFE0BE-B2BC-4257-BC02-D12BA7A1C581}" destId="{DFAB5040-D31E-4B25-AD88-9A8C87017332}" srcOrd="1" destOrd="0" presId="urn:microsoft.com/office/officeart/2005/8/layout/hList9"/>
    <dgm:cxn modelId="{B6C5BAA5-09B3-4E18-8CDF-7122E1929186}" srcId="{0A5E55A5-2B3F-42A3-9793-8A509E4D9F46}" destId="{9B9E3603-EEFA-45BC-A1F6-3F2D7999A003}" srcOrd="1" destOrd="0" parTransId="{DC4D651F-26DC-46C2-82B5-EEF7E97411A1}" sibTransId="{034D32E7-FC86-415B-9F80-C223EC8D0CC5}"/>
    <dgm:cxn modelId="{7595B2B7-39B9-4D58-8469-544AF2B5BF39}" type="presOf" srcId="{7DA6B1BF-652F-4CD7-A051-CB75FA661275}" destId="{00DB01AB-3AC4-40E1-9F16-A77C240854E1}" srcOrd="1" destOrd="0" presId="urn:microsoft.com/office/officeart/2005/8/layout/hList9"/>
    <dgm:cxn modelId="{EE5F40DA-54A5-43A5-9A5F-EB2B35304241}" type="presOf" srcId="{45DC0CDD-37FF-4C12-8119-D175E23F0EA1}" destId="{620548D1-CAD1-4AFF-9903-E45002946CF0}" srcOrd="0" destOrd="0" presId="urn:microsoft.com/office/officeart/2005/8/layout/hList9"/>
    <dgm:cxn modelId="{8963E4E6-0AE2-43B6-ADF2-7354F8509F4A}" srcId="{45DC0CDD-37FF-4C12-8119-D175E23F0EA1}" destId="{7DA6B1BF-652F-4CD7-A051-CB75FA661275}" srcOrd="0" destOrd="0" parTransId="{7B81D802-2C64-4099-B661-6A6B9920EDC1}" sibTransId="{3A94CC3E-85CC-495C-8813-CD39772A9436}"/>
    <dgm:cxn modelId="{74D50FEF-5F97-4E74-A0B1-5BBF9ADF5989}" type="presOf" srcId="{7DA6B1BF-652F-4CD7-A051-CB75FA661275}" destId="{FABEBFCF-7626-4BC7-BB06-FAFB1F1983B0}" srcOrd="0" destOrd="0" presId="urn:microsoft.com/office/officeart/2005/8/layout/hList9"/>
    <dgm:cxn modelId="{BDB22B8C-0D1B-49E6-A06E-20522317F5D8}" type="presParOf" srcId="{23A55A5A-AD94-4F53-B4A6-469CCFB31485}" destId="{A376BBE6-6AA0-4AF7-B5BD-C629C629D97D}" srcOrd="0" destOrd="0" presId="urn:microsoft.com/office/officeart/2005/8/layout/hList9"/>
    <dgm:cxn modelId="{1F85BA40-35C3-40CB-AC32-03D22B1FDFC4}" type="presParOf" srcId="{23A55A5A-AD94-4F53-B4A6-469CCFB31485}" destId="{AC8871F5-EFDB-49E8-959F-72BA0D9C0A72}" srcOrd="1" destOrd="0" presId="urn:microsoft.com/office/officeart/2005/8/layout/hList9"/>
    <dgm:cxn modelId="{37B51AB3-9805-43F0-A493-EF4102EFE9AC}" type="presParOf" srcId="{AC8871F5-EFDB-49E8-959F-72BA0D9C0A72}" destId="{66DF5FD8-D0CA-45BF-AC80-233CAA5D10DD}" srcOrd="0" destOrd="0" presId="urn:microsoft.com/office/officeart/2005/8/layout/hList9"/>
    <dgm:cxn modelId="{090EC604-4C71-4845-A1BD-772E038F4EEB}" type="presParOf" srcId="{AC8871F5-EFDB-49E8-959F-72BA0D9C0A72}" destId="{E0CC4F3E-7039-4256-812E-DB5730309153}" srcOrd="1" destOrd="0" presId="urn:microsoft.com/office/officeart/2005/8/layout/hList9"/>
    <dgm:cxn modelId="{3E25F6C8-2777-4F04-BE2E-4EFEF1399A2F}" type="presParOf" srcId="{E0CC4F3E-7039-4256-812E-DB5730309153}" destId="{FABEBFCF-7626-4BC7-BB06-FAFB1F1983B0}" srcOrd="0" destOrd="0" presId="urn:microsoft.com/office/officeart/2005/8/layout/hList9"/>
    <dgm:cxn modelId="{56215E9E-333C-433F-B2B3-3651EADF14F6}" type="presParOf" srcId="{E0CC4F3E-7039-4256-812E-DB5730309153}" destId="{00DB01AB-3AC4-40E1-9F16-A77C240854E1}" srcOrd="1" destOrd="0" presId="urn:microsoft.com/office/officeart/2005/8/layout/hList9"/>
    <dgm:cxn modelId="{386EEE51-1C23-4DE4-B519-97A410002E76}" type="presParOf" srcId="{23A55A5A-AD94-4F53-B4A6-469CCFB31485}" destId="{F7ECCFB1-7FF1-42D3-AA08-49D8E73A9D5B}" srcOrd="2" destOrd="0" presId="urn:microsoft.com/office/officeart/2005/8/layout/hList9"/>
    <dgm:cxn modelId="{3CFF05B7-4EA7-4DC4-A1AD-28DD343AB9B3}" type="presParOf" srcId="{23A55A5A-AD94-4F53-B4A6-469CCFB31485}" destId="{620548D1-CAD1-4AFF-9903-E45002946CF0}" srcOrd="3" destOrd="0" presId="urn:microsoft.com/office/officeart/2005/8/layout/hList9"/>
    <dgm:cxn modelId="{5D317C9D-6F1A-4BAB-9FF5-9DA3D67D8327}" type="presParOf" srcId="{23A55A5A-AD94-4F53-B4A6-469CCFB31485}" destId="{F4D77954-C4EB-4010-A16F-04A2B1E28B2E}" srcOrd="4" destOrd="0" presId="urn:microsoft.com/office/officeart/2005/8/layout/hList9"/>
    <dgm:cxn modelId="{641A9866-B0E9-4898-AA2C-53EF6B01FA5B}" type="presParOf" srcId="{23A55A5A-AD94-4F53-B4A6-469CCFB31485}" destId="{6EFAFFD9-1517-4516-859E-69BAFAC95015}" srcOrd="5" destOrd="0" presId="urn:microsoft.com/office/officeart/2005/8/layout/hList9"/>
    <dgm:cxn modelId="{5E4CE163-A52D-4C5E-B11D-7AA6D0C5EE47}" type="presParOf" srcId="{23A55A5A-AD94-4F53-B4A6-469CCFB31485}" destId="{CE91CCCA-66B8-4236-80B6-A26FD5309887}" srcOrd="6" destOrd="0" presId="urn:microsoft.com/office/officeart/2005/8/layout/hList9"/>
    <dgm:cxn modelId="{A03421C2-1F0B-4023-A679-8928FA260657}" type="presParOf" srcId="{CE91CCCA-66B8-4236-80B6-A26FD5309887}" destId="{CA215230-3FA1-4E95-A473-2E2DE62F30D4}" srcOrd="0" destOrd="0" presId="urn:microsoft.com/office/officeart/2005/8/layout/hList9"/>
    <dgm:cxn modelId="{E1186BF2-C2E9-4AAC-82BA-7CC258FDA460}" type="presParOf" srcId="{CE91CCCA-66B8-4236-80B6-A26FD5309887}" destId="{4F2EE6D5-D1F2-4323-BDD2-F3CCAD9525AB}" srcOrd="1" destOrd="0" presId="urn:microsoft.com/office/officeart/2005/8/layout/hList9"/>
    <dgm:cxn modelId="{500FEA29-F272-45E9-B851-C26CD45C9CA6}" type="presParOf" srcId="{4F2EE6D5-D1F2-4323-BDD2-F3CCAD9525AB}" destId="{3A166B44-4806-4C7B-A676-5C6509FB1C1A}" srcOrd="0" destOrd="0" presId="urn:microsoft.com/office/officeart/2005/8/layout/hList9"/>
    <dgm:cxn modelId="{397FDB9B-57FF-4E38-BFF4-806B0469DF6D}" type="presParOf" srcId="{4F2EE6D5-D1F2-4323-BDD2-F3CCAD9525AB}" destId="{DFAB5040-D31E-4B25-AD88-9A8C87017332}" srcOrd="1" destOrd="0" presId="urn:microsoft.com/office/officeart/2005/8/layout/hList9"/>
    <dgm:cxn modelId="{9A70D074-3786-40AA-8C6D-E5A7B8FD4607}" type="presParOf" srcId="{23A55A5A-AD94-4F53-B4A6-469CCFB31485}" destId="{F82D0F41-9A97-49C9-A67A-2D02E71C26CC}" srcOrd="7" destOrd="0" presId="urn:microsoft.com/office/officeart/2005/8/layout/hList9"/>
    <dgm:cxn modelId="{B8A3E0A2-B484-430E-8F6C-D83316D08407}" type="presParOf" srcId="{23A55A5A-AD94-4F53-B4A6-469CCFB31485}" destId="{A0CAC73C-8E99-4A45-BE7C-4D257294A74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A5E55A5-2B3F-42A3-9793-8A509E4D9F46}" type="doc">
      <dgm:prSet loTypeId="urn:microsoft.com/office/officeart/2005/8/layout/hList9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DC0CDD-37FF-4C12-8119-D175E23F0EA1}">
      <dgm:prSet phldrT="[Text]" custT="1"/>
      <dgm:spPr/>
      <dgm:t>
        <a:bodyPr/>
        <a:lstStyle/>
        <a:p>
          <a:r>
            <a:rPr lang="en-US" sz="2800" b="1" dirty="0"/>
            <a:t>PhD</a:t>
          </a:r>
        </a:p>
      </dgm:t>
    </dgm:pt>
    <dgm:pt modelId="{3C083AC3-FAD3-40F0-9FF4-F867AB95F7DA}" type="parTrans" cxnId="{0E67373E-D09B-48BF-8B34-249A5C143E75}">
      <dgm:prSet/>
      <dgm:spPr/>
      <dgm:t>
        <a:bodyPr/>
        <a:lstStyle/>
        <a:p>
          <a:endParaRPr lang="en-US"/>
        </a:p>
      </dgm:t>
    </dgm:pt>
    <dgm:pt modelId="{75FD7984-8908-453A-9D85-B368BA9A4E55}" type="sibTrans" cxnId="{0E67373E-D09B-48BF-8B34-249A5C143E75}">
      <dgm:prSet/>
      <dgm:spPr/>
      <dgm:t>
        <a:bodyPr/>
        <a:lstStyle/>
        <a:p>
          <a:endParaRPr lang="en-US"/>
        </a:p>
      </dgm:t>
    </dgm:pt>
    <dgm:pt modelId="{7DA6B1BF-652F-4CD7-A051-CB75FA661275}">
      <dgm:prSet phldrT="[Text]" custT="1"/>
      <dgm:spPr/>
      <dgm:t>
        <a:bodyPr/>
        <a:lstStyle/>
        <a:p>
          <a:r>
            <a:rPr lang="en-US" sz="2400" dirty="0"/>
            <a:t>6 Installments</a:t>
          </a:r>
        </a:p>
      </dgm:t>
    </dgm:pt>
    <dgm:pt modelId="{7B81D802-2C64-4099-B661-6A6B9920EDC1}" type="parTrans" cxnId="{8963E4E6-0AE2-43B6-ADF2-7354F8509F4A}">
      <dgm:prSet/>
      <dgm:spPr/>
      <dgm:t>
        <a:bodyPr/>
        <a:lstStyle/>
        <a:p>
          <a:endParaRPr lang="en-US"/>
        </a:p>
      </dgm:t>
    </dgm:pt>
    <dgm:pt modelId="{3A94CC3E-85CC-495C-8813-CD39772A9436}" type="sibTrans" cxnId="{8963E4E6-0AE2-43B6-ADF2-7354F8509F4A}">
      <dgm:prSet/>
      <dgm:spPr/>
      <dgm:t>
        <a:bodyPr/>
        <a:lstStyle/>
        <a:p>
          <a:endParaRPr lang="en-US"/>
        </a:p>
      </dgm:t>
    </dgm:pt>
    <dgm:pt modelId="{9B9E3603-EEFA-45BC-A1F6-3F2D7999A003}">
      <dgm:prSet phldrT="[Text]" custT="1"/>
      <dgm:spPr/>
      <dgm:t>
        <a:bodyPr/>
        <a:lstStyle/>
        <a:p>
          <a:r>
            <a:rPr lang="en-US" sz="2800" b="1" dirty="0"/>
            <a:t>Master</a:t>
          </a:r>
        </a:p>
      </dgm:t>
    </dgm:pt>
    <dgm:pt modelId="{DC4D651F-26DC-46C2-82B5-EEF7E97411A1}" type="parTrans" cxnId="{B6C5BAA5-09B3-4E18-8CDF-7122E1929186}">
      <dgm:prSet/>
      <dgm:spPr/>
      <dgm:t>
        <a:bodyPr/>
        <a:lstStyle/>
        <a:p>
          <a:endParaRPr lang="en-US"/>
        </a:p>
      </dgm:t>
    </dgm:pt>
    <dgm:pt modelId="{034D32E7-FC86-415B-9F80-C223EC8D0CC5}" type="sibTrans" cxnId="{B6C5BAA5-09B3-4E18-8CDF-7122E1929186}">
      <dgm:prSet/>
      <dgm:spPr/>
      <dgm:t>
        <a:bodyPr/>
        <a:lstStyle/>
        <a:p>
          <a:endParaRPr lang="en-US"/>
        </a:p>
      </dgm:t>
    </dgm:pt>
    <dgm:pt modelId="{B2FFE0BE-B2BC-4257-BC02-D12BA7A1C581}">
      <dgm:prSet phldrT="[Text]" custT="1"/>
      <dgm:spPr/>
      <dgm:t>
        <a:bodyPr/>
        <a:lstStyle/>
        <a:p>
          <a:r>
            <a:rPr lang="en-US" sz="2400" dirty="0"/>
            <a:t>4 Installments</a:t>
          </a:r>
        </a:p>
      </dgm:t>
    </dgm:pt>
    <dgm:pt modelId="{C00E4662-67D8-4255-A296-D4D237E5FA58}" type="parTrans" cxnId="{335F3E17-8DE6-41E5-A26C-3BA45C8472AB}">
      <dgm:prSet/>
      <dgm:spPr/>
      <dgm:t>
        <a:bodyPr/>
        <a:lstStyle/>
        <a:p>
          <a:endParaRPr lang="en-US"/>
        </a:p>
      </dgm:t>
    </dgm:pt>
    <dgm:pt modelId="{139961EA-9DA5-45A3-A191-AAF6B692F01E}" type="sibTrans" cxnId="{335F3E17-8DE6-41E5-A26C-3BA45C8472AB}">
      <dgm:prSet/>
      <dgm:spPr/>
      <dgm:t>
        <a:bodyPr/>
        <a:lstStyle/>
        <a:p>
          <a:endParaRPr lang="en-US"/>
        </a:p>
      </dgm:t>
    </dgm:pt>
    <dgm:pt modelId="{539468F0-FB9D-434E-9FB5-05796F2443EA}">
      <dgm:prSet phldrT="[Text]" custT="1"/>
      <dgm:spPr/>
      <dgm:t>
        <a:bodyPr/>
        <a:lstStyle/>
        <a:p>
          <a:r>
            <a:rPr lang="en-US" sz="1600" dirty="0"/>
            <a:t>1. Appointment Topic &amp;  Committees</a:t>
          </a:r>
          <a:br>
            <a:rPr lang="en-US" sz="1600" dirty="0"/>
          </a:br>
          <a:r>
            <a:rPr lang="en-US" sz="1600" dirty="0"/>
            <a:t>2. Proposal</a:t>
          </a:r>
          <a:br>
            <a:rPr lang="en-US" sz="1600" dirty="0"/>
          </a:br>
          <a:r>
            <a:rPr lang="en-US" sz="1600" dirty="0"/>
            <a:t>3. 1</a:t>
          </a:r>
          <a:r>
            <a:rPr lang="en-US" sz="1600" baseline="30000" dirty="0"/>
            <a:t>st</a:t>
          </a:r>
          <a:r>
            <a:rPr lang="en-US" sz="1600" dirty="0"/>
            <a:t> Progress</a:t>
          </a:r>
        </a:p>
        <a:p>
          <a:r>
            <a:rPr lang="en-US" sz="1600" dirty="0"/>
            <a:t>4. 2</a:t>
          </a:r>
          <a:r>
            <a:rPr lang="en-US" sz="1600" baseline="30000" dirty="0"/>
            <a:t>nd</a:t>
          </a:r>
          <a:r>
            <a:rPr lang="en-US" sz="1600" dirty="0"/>
            <a:t> Progress</a:t>
          </a:r>
        </a:p>
        <a:p>
          <a:r>
            <a:rPr lang="en-US" sz="1600" dirty="0"/>
            <a:t>5. 3</a:t>
          </a:r>
          <a:r>
            <a:rPr lang="en-US" sz="1600" baseline="30000" dirty="0"/>
            <a:t>rd</a:t>
          </a:r>
          <a:r>
            <a:rPr lang="en-US" sz="1600" dirty="0"/>
            <a:t> Progress</a:t>
          </a:r>
          <a:br>
            <a:rPr lang="en-US" sz="1600" dirty="0"/>
          </a:br>
          <a:r>
            <a:rPr lang="en-US" sz="1600" dirty="0"/>
            <a:t>6. </a:t>
          </a:r>
          <a:r>
            <a:rPr lang="en-US" sz="1600" dirty="0" err="1"/>
            <a:t>Defence</a:t>
          </a:r>
          <a:br>
            <a:rPr lang="en-US" sz="1600" dirty="0"/>
          </a:br>
          <a:endParaRPr lang="en-US" sz="1600" dirty="0"/>
        </a:p>
      </dgm:t>
    </dgm:pt>
    <dgm:pt modelId="{A556D51F-8B64-4F1B-A31C-54FFD415DB08}" type="parTrans" cxnId="{28576921-5B63-45E7-954A-4E638EF871A5}">
      <dgm:prSet/>
      <dgm:spPr/>
      <dgm:t>
        <a:bodyPr/>
        <a:lstStyle/>
        <a:p>
          <a:endParaRPr lang="en-US"/>
        </a:p>
      </dgm:t>
    </dgm:pt>
    <dgm:pt modelId="{D1CFA075-8A70-4047-8C80-FA91E4D5F290}" type="sibTrans" cxnId="{28576921-5B63-45E7-954A-4E638EF871A5}">
      <dgm:prSet/>
      <dgm:spPr/>
      <dgm:t>
        <a:bodyPr/>
        <a:lstStyle/>
        <a:p>
          <a:endParaRPr lang="en-US"/>
        </a:p>
      </dgm:t>
    </dgm:pt>
    <dgm:pt modelId="{22693057-147B-402B-AC55-8D2FFC8C03EA}">
      <dgm:prSet phldrT="[Text]" custT="1"/>
      <dgm:spPr/>
      <dgm:t>
        <a:bodyPr/>
        <a:lstStyle/>
        <a:p>
          <a:r>
            <a:rPr lang="en-US" sz="1600" dirty="0"/>
            <a:t>1. Appointment Topic &amp;  Committees</a:t>
          </a:r>
          <a:br>
            <a:rPr lang="en-US" sz="1600" dirty="0"/>
          </a:br>
          <a:r>
            <a:rPr lang="en-US" sz="1600" dirty="0"/>
            <a:t>2. Proposal</a:t>
          </a:r>
          <a:br>
            <a:rPr lang="en-US" sz="1600" dirty="0"/>
          </a:br>
          <a:r>
            <a:rPr lang="en-US" sz="1600" dirty="0"/>
            <a:t>3. Progress</a:t>
          </a:r>
        </a:p>
        <a:p>
          <a:r>
            <a:rPr lang="en-US" sz="1600" dirty="0"/>
            <a:t>4. </a:t>
          </a:r>
          <a:r>
            <a:rPr lang="en-US" sz="1600" dirty="0" err="1"/>
            <a:t>Defence</a:t>
          </a:r>
          <a:endParaRPr lang="en-US" sz="1600" dirty="0"/>
        </a:p>
      </dgm:t>
    </dgm:pt>
    <dgm:pt modelId="{C4E3F06A-D575-4598-9CE9-4FDAFF090AC8}" type="parTrans" cxnId="{855D8BD8-F3A0-45AF-AF1C-C3CCDF5C345A}">
      <dgm:prSet/>
      <dgm:spPr/>
      <dgm:t>
        <a:bodyPr/>
        <a:lstStyle/>
        <a:p>
          <a:endParaRPr lang="en-US"/>
        </a:p>
      </dgm:t>
    </dgm:pt>
    <dgm:pt modelId="{0CB8F6D6-4509-4FB9-ADA4-0287BBE1FD55}" type="sibTrans" cxnId="{855D8BD8-F3A0-45AF-AF1C-C3CCDF5C345A}">
      <dgm:prSet/>
      <dgm:spPr/>
      <dgm:t>
        <a:bodyPr/>
        <a:lstStyle/>
        <a:p>
          <a:endParaRPr lang="en-US"/>
        </a:p>
      </dgm:t>
    </dgm:pt>
    <dgm:pt modelId="{23A55A5A-AD94-4F53-B4A6-469CCFB31485}" type="pres">
      <dgm:prSet presAssocID="{0A5E55A5-2B3F-42A3-9793-8A509E4D9F46}" presName="list" presStyleCnt="0">
        <dgm:presLayoutVars>
          <dgm:dir/>
          <dgm:animLvl val="lvl"/>
        </dgm:presLayoutVars>
      </dgm:prSet>
      <dgm:spPr/>
    </dgm:pt>
    <dgm:pt modelId="{A376BBE6-6AA0-4AF7-B5BD-C629C629D97D}" type="pres">
      <dgm:prSet presAssocID="{45DC0CDD-37FF-4C12-8119-D175E23F0EA1}" presName="posSpace" presStyleCnt="0"/>
      <dgm:spPr/>
    </dgm:pt>
    <dgm:pt modelId="{AC8871F5-EFDB-49E8-959F-72BA0D9C0A72}" type="pres">
      <dgm:prSet presAssocID="{45DC0CDD-37FF-4C12-8119-D175E23F0EA1}" presName="vertFlow" presStyleCnt="0"/>
      <dgm:spPr/>
    </dgm:pt>
    <dgm:pt modelId="{66DF5FD8-D0CA-45BF-AC80-233CAA5D10DD}" type="pres">
      <dgm:prSet presAssocID="{45DC0CDD-37FF-4C12-8119-D175E23F0EA1}" presName="topSpace" presStyleCnt="0"/>
      <dgm:spPr/>
    </dgm:pt>
    <dgm:pt modelId="{E0CC4F3E-7039-4256-812E-DB5730309153}" type="pres">
      <dgm:prSet presAssocID="{45DC0CDD-37FF-4C12-8119-D175E23F0EA1}" presName="firstComp" presStyleCnt="0"/>
      <dgm:spPr/>
    </dgm:pt>
    <dgm:pt modelId="{FABEBFCF-7626-4BC7-BB06-FAFB1F1983B0}" type="pres">
      <dgm:prSet presAssocID="{45DC0CDD-37FF-4C12-8119-D175E23F0EA1}" presName="firstChild" presStyleLbl="bgAccFollowNode1" presStyleIdx="0" presStyleCnt="4" custScaleY="73087"/>
      <dgm:spPr/>
    </dgm:pt>
    <dgm:pt modelId="{00DB01AB-3AC4-40E1-9F16-A77C240854E1}" type="pres">
      <dgm:prSet presAssocID="{45DC0CDD-37FF-4C12-8119-D175E23F0EA1}" presName="firstChildTx" presStyleLbl="bgAccFollowNode1" presStyleIdx="0" presStyleCnt="4">
        <dgm:presLayoutVars>
          <dgm:bulletEnabled val="1"/>
        </dgm:presLayoutVars>
      </dgm:prSet>
      <dgm:spPr/>
    </dgm:pt>
    <dgm:pt modelId="{CACC1C2F-81E3-4848-98EE-6977559F706B}" type="pres">
      <dgm:prSet presAssocID="{539468F0-FB9D-434E-9FB5-05796F2443EA}" presName="comp" presStyleCnt="0"/>
      <dgm:spPr/>
    </dgm:pt>
    <dgm:pt modelId="{345B765D-B906-435D-BE56-E550B5455594}" type="pres">
      <dgm:prSet presAssocID="{539468F0-FB9D-434E-9FB5-05796F2443EA}" presName="child" presStyleLbl="bgAccFollowNode1" presStyleIdx="1" presStyleCnt="4" custScaleY="135884"/>
      <dgm:spPr/>
    </dgm:pt>
    <dgm:pt modelId="{1BC29219-D8EF-47F0-AE6D-171E1916EA55}" type="pres">
      <dgm:prSet presAssocID="{539468F0-FB9D-434E-9FB5-05796F2443EA}" presName="childTx" presStyleLbl="bgAccFollowNode1" presStyleIdx="1" presStyleCnt="4">
        <dgm:presLayoutVars>
          <dgm:bulletEnabled val="1"/>
        </dgm:presLayoutVars>
      </dgm:prSet>
      <dgm:spPr/>
    </dgm:pt>
    <dgm:pt modelId="{F7ECCFB1-7FF1-42D3-AA08-49D8E73A9D5B}" type="pres">
      <dgm:prSet presAssocID="{45DC0CDD-37FF-4C12-8119-D175E23F0EA1}" presName="negSpace" presStyleCnt="0"/>
      <dgm:spPr/>
    </dgm:pt>
    <dgm:pt modelId="{620548D1-CAD1-4AFF-9903-E45002946CF0}" type="pres">
      <dgm:prSet presAssocID="{45DC0CDD-37FF-4C12-8119-D175E23F0EA1}" presName="circle" presStyleLbl="node1" presStyleIdx="0" presStyleCnt="2"/>
      <dgm:spPr/>
    </dgm:pt>
    <dgm:pt modelId="{F4D77954-C4EB-4010-A16F-04A2B1E28B2E}" type="pres">
      <dgm:prSet presAssocID="{75FD7984-8908-453A-9D85-B368BA9A4E55}" presName="transSpace" presStyleCnt="0"/>
      <dgm:spPr/>
    </dgm:pt>
    <dgm:pt modelId="{6EFAFFD9-1517-4516-859E-69BAFAC95015}" type="pres">
      <dgm:prSet presAssocID="{9B9E3603-EEFA-45BC-A1F6-3F2D7999A003}" presName="posSpace" presStyleCnt="0"/>
      <dgm:spPr/>
    </dgm:pt>
    <dgm:pt modelId="{CE91CCCA-66B8-4236-80B6-A26FD5309887}" type="pres">
      <dgm:prSet presAssocID="{9B9E3603-EEFA-45BC-A1F6-3F2D7999A003}" presName="vertFlow" presStyleCnt="0"/>
      <dgm:spPr/>
    </dgm:pt>
    <dgm:pt modelId="{CA215230-3FA1-4E95-A473-2E2DE62F30D4}" type="pres">
      <dgm:prSet presAssocID="{9B9E3603-EEFA-45BC-A1F6-3F2D7999A003}" presName="topSpace" presStyleCnt="0"/>
      <dgm:spPr/>
    </dgm:pt>
    <dgm:pt modelId="{4F2EE6D5-D1F2-4323-BDD2-F3CCAD9525AB}" type="pres">
      <dgm:prSet presAssocID="{9B9E3603-EEFA-45BC-A1F6-3F2D7999A003}" presName="firstComp" presStyleCnt="0"/>
      <dgm:spPr/>
    </dgm:pt>
    <dgm:pt modelId="{3A166B44-4806-4C7B-A676-5C6509FB1C1A}" type="pres">
      <dgm:prSet presAssocID="{9B9E3603-EEFA-45BC-A1F6-3F2D7999A003}" presName="firstChild" presStyleLbl="bgAccFollowNode1" presStyleIdx="2" presStyleCnt="4" custScaleY="73477"/>
      <dgm:spPr/>
    </dgm:pt>
    <dgm:pt modelId="{DFAB5040-D31E-4B25-AD88-9A8C87017332}" type="pres">
      <dgm:prSet presAssocID="{9B9E3603-EEFA-45BC-A1F6-3F2D7999A003}" presName="firstChildTx" presStyleLbl="bgAccFollowNode1" presStyleIdx="2" presStyleCnt="4">
        <dgm:presLayoutVars>
          <dgm:bulletEnabled val="1"/>
        </dgm:presLayoutVars>
      </dgm:prSet>
      <dgm:spPr/>
    </dgm:pt>
    <dgm:pt modelId="{B031D753-14B6-4ABD-8BA0-975923883937}" type="pres">
      <dgm:prSet presAssocID="{22693057-147B-402B-AC55-8D2FFC8C03EA}" presName="comp" presStyleCnt="0"/>
      <dgm:spPr/>
    </dgm:pt>
    <dgm:pt modelId="{66A7E0D9-C72E-4815-A372-724E9D7F7ECF}" type="pres">
      <dgm:prSet presAssocID="{22693057-147B-402B-AC55-8D2FFC8C03EA}" presName="child" presStyleLbl="bgAccFollowNode1" presStyleIdx="3" presStyleCnt="4" custScaleY="117552"/>
      <dgm:spPr/>
    </dgm:pt>
    <dgm:pt modelId="{1464CA0A-CE6C-4986-9D97-81B7806BB935}" type="pres">
      <dgm:prSet presAssocID="{22693057-147B-402B-AC55-8D2FFC8C03EA}" presName="childTx" presStyleLbl="bgAccFollowNode1" presStyleIdx="3" presStyleCnt="4">
        <dgm:presLayoutVars>
          <dgm:bulletEnabled val="1"/>
        </dgm:presLayoutVars>
      </dgm:prSet>
      <dgm:spPr/>
    </dgm:pt>
    <dgm:pt modelId="{F82D0F41-9A97-49C9-A67A-2D02E71C26CC}" type="pres">
      <dgm:prSet presAssocID="{9B9E3603-EEFA-45BC-A1F6-3F2D7999A003}" presName="negSpace" presStyleCnt="0"/>
      <dgm:spPr/>
    </dgm:pt>
    <dgm:pt modelId="{A0CAC73C-8E99-4A45-BE7C-4D257294A745}" type="pres">
      <dgm:prSet presAssocID="{9B9E3603-EEFA-45BC-A1F6-3F2D7999A003}" presName="circle" presStyleLbl="node1" presStyleIdx="1" presStyleCnt="2"/>
      <dgm:spPr/>
    </dgm:pt>
  </dgm:ptLst>
  <dgm:cxnLst>
    <dgm:cxn modelId="{335F3E17-8DE6-41E5-A26C-3BA45C8472AB}" srcId="{9B9E3603-EEFA-45BC-A1F6-3F2D7999A003}" destId="{B2FFE0BE-B2BC-4257-BC02-D12BA7A1C581}" srcOrd="0" destOrd="0" parTransId="{C00E4662-67D8-4255-A296-D4D237E5FA58}" sibTransId="{139961EA-9DA5-45A3-A191-AAF6B692F01E}"/>
    <dgm:cxn modelId="{28576921-5B63-45E7-954A-4E638EF871A5}" srcId="{45DC0CDD-37FF-4C12-8119-D175E23F0EA1}" destId="{539468F0-FB9D-434E-9FB5-05796F2443EA}" srcOrd="1" destOrd="0" parTransId="{A556D51F-8B64-4F1B-A31C-54FFD415DB08}" sibTransId="{D1CFA075-8A70-4047-8C80-FA91E4D5F290}"/>
    <dgm:cxn modelId="{062F3433-2D77-4953-9117-81EDEABF0C4A}" type="presOf" srcId="{539468F0-FB9D-434E-9FB5-05796F2443EA}" destId="{1BC29219-D8EF-47F0-AE6D-171E1916EA55}" srcOrd="1" destOrd="0" presId="urn:microsoft.com/office/officeart/2005/8/layout/hList9"/>
    <dgm:cxn modelId="{0E67373E-D09B-48BF-8B34-249A5C143E75}" srcId="{0A5E55A5-2B3F-42A3-9793-8A509E4D9F46}" destId="{45DC0CDD-37FF-4C12-8119-D175E23F0EA1}" srcOrd="0" destOrd="0" parTransId="{3C083AC3-FAD3-40F0-9FF4-F867AB95F7DA}" sibTransId="{75FD7984-8908-453A-9D85-B368BA9A4E55}"/>
    <dgm:cxn modelId="{C8F43B45-C1B6-4842-8479-68E695234984}" type="presOf" srcId="{7DA6B1BF-652F-4CD7-A051-CB75FA661275}" destId="{00DB01AB-3AC4-40E1-9F16-A77C240854E1}" srcOrd="1" destOrd="0" presId="urn:microsoft.com/office/officeart/2005/8/layout/hList9"/>
    <dgm:cxn modelId="{A343F04F-3460-40D2-98D0-E2EA50FB17D0}" type="presOf" srcId="{0A5E55A5-2B3F-42A3-9793-8A509E4D9F46}" destId="{23A55A5A-AD94-4F53-B4A6-469CCFB31485}" srcOrd="0" destOrd="0" presId="urn:microsoft.com/office/officeart/2005/8/layout/hList9"/>
    <dgm:cxn modelId="{22E58670-D843-4D86-B737-20F3FF8B9AA7}" type="presOf" srcId="{22693057-147B-402B-AC55-8D2FFC8C03EA}" destId="{66A7E0D9-C72E-4815-A372-724E9D7F7ECF}" srcOrd="0" destOrd="0" presId="urn:microsoft.com/office/officeart/2005/8/layout/hList9"/>
    <dgm:cxn modelId="{B6C5BAA5-09B3-4E18-8CDF-7122E1929186}" srcId="{0A5E55A5-2B3F-42A3-9793-8A509E4D9F46}" destId="{9B9E3603-EEFA-45BC-A1F6-3F2D7999A003}" srcOrd="1" destOrd="0" parTransId="{DC4D651F-26DC-46C2-82B5-EEF7E97411A1}" sibTransId="{034D32E7-FC86-415B-9F80-C223EC8D0CC5}"/>
    <dgm:cxn modelId="{857E7BA8-14AC-45B9-A96F-5BC83ACFCCE3}" type="presOf" srcId="{22693057-147B-402B-AC55-8D2FFC8C03EA}" destId="{1464CA0A-CE6C-4986-9D97-81B7806BB935}" srcOrd="1" destOrd="0" presId="urn:microsoft.com/office/officeart/2005/8/layout/hList9"/>
    <dgm:cxn modelId="{B1C1CAAC-FD68-46E5-BE24-6CF9B23DC79F}" type="presOf" srcId="{B2FFE0BE-B2BC-4257-BC02-D12BA7A1C581}" destId="{DFAB5040-D31E-4B25-AD88-9A8C87017332}" srcOrd="1" destOrd="0" presId="urn:microsoft.com/office/officeart/2005/8/layout/hList9"/>
    <dgm:cxn modelId="{58A8D5B6-88C6-4419-B958-9F81F7A18F11}" type="presOf" srcId="{539468F0-FB9D-434E-9FB5-05796F2443EA}" destId="{345B765D-B906-435D-BE56-E550B5455594}" srcOrd="0" destOrd="0" presId="urn:microsoft.com/office/officeart/2005/8/layout/hList9"/>
    <dgm:cxn modelId="{B002E6B7-A970-45EB-B8DB-F7BC07CBC0A7}" type="presOf" srcId="{9B9E3603-EEFA-45BC-A1F6-3F2D7999A003}" destId="{A0CAC73C-8E99-4A45-BE7C-4D257294A745}" srcOrd="0" destOrd="0" presId="urn:microsoft.com/office/officeart/2005/8/layout/hList9"/>
    <dgm:cxn modelId="{855D8BD8-F3A0-45AF-AF1C-C3CCDF5C345A}" srcId="{9B9E3603-EEFA-45BC-A1F6-3F2D7999A003}" destId="{22693057-147B-402B-AC55-8D2FFC8C03EA}" srcOrd="1" destOrd="0" parTransId="{C4E3F06A-D575-4598-9CE9-4FDAFF090AC8}" sibTransId="{0CB8F6D6-4509-4FB9-ADA4-0287BBE1FD55}"/>
    <dgm:cxn modelId="{19B0F7DE-2744-4A3D-8963-69C5FE111A2C}" type="presOf" srcId="{7DA6B1BF-652F-4CD7-A051-CB75FA661275}" destId="{FABEBFCF-7626-4BC7-BB06-FAFB1F1983B0}" srcOrd="0" destOrd="0" presId="urn:microsoft.com/office/officeart/2005/8/layout/hList9"/>
    <dgm:cxn modelId="{8963E4E6-0AE2-43B6-ADF2-7354F8509F4A}" srcId="{45DC0CDD-37FF-4C12-8119-D175E23F0EA1}" destId="{7DA6B1BF-652F-4CD7-A051-CB75FA661275}" srcOrd="0" destOrd="0" parTransId="{7B81D802-2C64-4099-B661-6A6B9920EDC1}" sibTransId="{3A94CC3E-85CC-495C-8813-CD39772A9436}"/>
    <dgm:cxn modelId="{B84F99FB-4050-411F-891B-3C2E5ACE3D02}" type="presOf" srcId="{45DC0CDD-37FF-4C12-8119-D175E23F0EA1}" destId="{620548D1-CAD1-4AFF-9903-E45002946CF0}" srcOrd="0" destOrd="0" presId="urn:microsoft.com/office/officeart/2005/8/layout/hList9"/>
    <dgm:cxn modelId="{46E3E3FB-CB0A-4F03-8A46-ED65574DA708}" type="presOf" srcId="{B2FFE0BE-B2BC-4257-BC02-D12BA7A1C581}" destId="{3A166B44-4806-4C7B-A676-5C6509FB1C1A}" srcOrd="0" destOrd="0" presId="urn:microsoft.com/office/officeart/2005/8/layout/hList9"/>
    <dgm:cxn modelId="{FA94C37C-CEDA-4C38-8A04-328720610A10}" type="presParOf" srcId="{23A55A5A-AD94-4F53-B4A6-469CCFB31485}" destId="{A376BBE6-6AA0-4AF7-B5BD-C629C629D97D}" srcOrd="0" destOrd="0" presId="urn:microsoft.com/office/officeart/2005/8/layout/hList9"/>
    <dgm:cxn modelId="{06B64188-DD9E-472B-B06E-2D43A8BA17EF}" type="presParOf" srcId="{23A55A5A-AD94-4F53-B4A6-469CCFB31485}" destId="{AC8871F5-EFDB-49E8-959F-72BA0D9C0A72}" srcOrd="1" destOrd="0" presId="urn:microsoft.com/office/officeart/2005/8/layout/hList9"/>
    <dgm:cxn modelId="{58D95612-4395-408E-88FD-F5148AEFD349}" type="presParOf" srcId="{AC8871F5-EFDB-49E8-959F-72BA0D9C0A72}" destId="{66DF5FD8-D0CA-45BF-AC80-233CAA5D10DD}" srcOrd="0" destOrd="0" presId="urn:microsoft.com/office/officeart/2005/8/layout/hList9"/>
    <dgm:cxn modelId="{45363F6B-66F2-4688-899D-519909B9D5EF}" type="presParOf" srcId="{AC8871F5-EFDB-49E8-959F-72BA0D9C0A72}" destId="{E0CC4F3E-7039-4256-812E-DB5730309153}" srcOrd="1" destOrd="0" presId="urn:microsoft.com/office/officeart/2005/8/layout/hList9"/>
    <dgm:cxn modelId="{3992C4D8-01F2-4B92-91A0-1ABB6ECB3979}" type="presParOf" srcId="{E0CC4F3E-7039-4256-812E-DB5730309153}" destId="{FABEBFCF-7626-4BC7-BB06-FAFB1F1983B0}" srcOrd="0" destOrd="0" presId="urn:microsoft.com/office/officeart/2005/8/layout/hList9"/>
    <dgm:cxn modelId="{1B9E67A6-4EB5-4047-8867-4C49BE38E78B}" type="presParOf" srcId="{E0CC4F3E-7039-4256-812E-DB5730309153}" destId="{00DB01AB-3AC4-40E1-9F16-A77C240854E1}" srcOrd="1" destOrd="0" presId="urn:microsoft.com/office/officeart/2005/8/layout/hList9"/>
    <dgm:cxn modelId="{8C3A1B1E-A901-4E8D-958F-131C45F8388C}" type="presParOf" srcId="{AC8871F5-EFDB-49E8-959F-72BA0D9C0A72}" destId="{CACC1C2F-81E3-4848-98EE-6977559F706B}" srcOrd="2" destOrd="0" presId="urn:microsoft.com/office/officeart/2005/8/layout/hList9"/>
    <dgm:cxn modelId="{8B076E49-E311-4D9B-8B63-A6CFC3AD2965}" type="presParOf" srcId="{CACC1C2F-81E3-4848-98EE-6977559F706B}" destId="{345B765D-B906-435D-BE56-E550B5455594}" srcOrd="0" destOrd="0" presId="urn:microsoft.com/office/officeart/2005/8/layout/hList9"/>
    <dgm:cxn modelId="{2C37B69A-8E7C-484E-BBAE-93889C79F14B}" type="presParOf" srcId="{CACC1C2F-81E3-4848-98EE-6977559F706B}" destId="{1BC29219-D8EF-47F0-AE6D-171E1916EA55}" srcOrd="1" destOrd="0" presId="urn:microsoft.com/office/officeart/2005/8/layout/hList9"/>
    <dgm:cxn modelId="{F86C542B-73FC-44E6-8AAC-67817B3A597D}" type="presParOf" srcId="{23A55A5A-AD94-4F53-B4A6-469CCFB31485}" destId="{F7ECCFB1-7FF1-42D3-AA08-49D8E73A9D5B}" srcOrd="2" destOrd="0" presId="urn:microsoft.com/office/officeart/2005/8/layout/hList9"/>
    <dgm:cxn modelId="{19E0D078-2100-48E5-8384-D51CA31E2DC1}" type="presParOf" srcId="{23A55A5A-AD94-4F53-B4A6-469CCFB31485}" destId="{620548D1-CAD1-4AFF-9903-E45002946CF0}" srcOrd="3" destOrd="0" presId="urn:microsoft.com/office/officeart/2005/8/layout/hList9"/>
    <dgm:cxn modelId="{A9059D45-DEED-41BB-961B-181496EF9217}" type="presParOf" srcId="{23A55A5A-AD94-4F53-B4A6-469CCFB31485}" destId="{F4D77954-C4EB-4010-A16F-04A2B1E28B2E}" srcOrd="4" destOrd="0" presId="urn:microsoft.com/office/officeart/2005/8/layout/hList9"/>
    <dgm:cxn modelId="{0253C006-122E-4359-AFE2-AB4445B63D6A}" type="presParOf" srcId="{23A55A5A-AD94-4F53-B4A6-469CCFB31485}" destId="{6EFAFFD9-1517-4516-859E-69BAFAC95015}" srcOrd="5" destOrd="0" presId="urn:microsoft.com/office/officeart/2005/8/layout/hList9"/>
    <dgm:cxn modelId="{BFCBEC4E-FB93-417F-A877-23DCA631CE56}" type="presParOf" srcId="{23A55A5A-AD94-4F53-B4A6-469CCFB31485}" destId="{CE91CCCA-66B8-4236-80B6-A26FD5309887}" srcOrd="6" destOrd="0" presId="urn:microsoft.com/office/officeart/2005/8/layout/hList9"/>
    <dgm:cxn modelId="{A7673C5E-AB9E-47FC-8E53-67DBC93A9973}" type="presParOf" srcId="{CE91CCCA-66B8-4236-80B6-A26FD5309887}" destId="{CA215230-3FA1-4E95-A473-2E2DE62F30D4}" srcOrd="0" destOrd="0" presId="urn:microsoft.com/office/officeart/2005/8/layout/hList9"/>
    <dgm:cxn modelId="{A02C9434-635C-4667-A7DB-3C0E4820B2CC}" type="presParOf" srcId="{CE91CCCA-66B8-4236-80B6-A26FD5309887}" destId="{4F2EE6D5-D1F2-4323-BDD2-F3CCAD9525AB}" srcOrd="1" destOrd="0" presId="urn:microsoft.com/office/officeart/2005/8/layout/hList9"/>
    <dgm:cxn modelId="{C687FEC4-23AD-4B06-93F0-8419DC9F81A5}" type="presParOf" srcId="{4F2EE6D5-D1F2-4323-BDD2-F3CCAD9525AB}" destId="{3A166B44-4806-4C7B-A676-5C6509FB1C1A}" srcOrd="0" destOrd="0" presId="urn:microsoft.com/office/officeart/2005/8/layout/hList9"/>
    <dgm:cxn modelId="{F0D2F9D6-23B2-41EB-985D-4F363405B500}" type="presParOf" srcId="{4F2EE6D5-D1F2-4323-BDD2-F3CCAD9525AB}" destId="{DFAB5040-D31E-4B25-AD88-9A8C87017332}" srcOrd="1" destOrd="0" presId="urn:microsoft.com/office/officeart/2005/8/layout/hList9"/>
    <dgm:cxn modelId="{1484EA10-3E4A-4E61-86DC-C70D7A388181}" type="presParOf" srcId="{CE91CCCA-66B8-4236-80B6-A26FD5309887}" destId="{B031D753-14B6-4ABD-8BA0-975923883937}" srcOrd="2" destOrd="0" presId="urn:microsoft.com/office/officeart/2005/8/layout/hList9"/>
    <dgm:cxn modelId="{B665BFF1-0785-4DD0-A179-1405050F56D0}" type="presParOf" srcId="{B031D753-14B6-4ABD-8BA0-975923883937}" destId="{66A7E0D9-C72E-4815-A372-724E9D7F7ECF}" srcOrd="0" destOrd="0" presId="urn:microsoft.com/office/officeart/2005/8/layout/hList9"/>
    <dgm:cxn modelId="{F4BEE6BD-D4E6-4F4A-9AB0-5D80B6CD2D97}" type="presParOf" srcId="{B031D753-14B6-4ABD-8BA0-975923883937}" destId="{1464CA0A-CE6C-4986-9D97-81B7806BB935}" srcOrd="1" destOrd="0" presId="urn:microsoft.com/office/officeart/2005/8/layout/hList9"/>
    <dgm:cxn modelId="{7581D961-0304-43E1-A430-06FDDB4E5959}" type="presParOf" srcId="{23A55A5A-AD94-4F53-B4A6-469CCFB31485}" destId="{F82D0F41-9A97-49C9-A67A-2D02E71C26CC}" srcOrd="7" destOrd="0" presId="urn:microsoft.com/office/officeart/2005/8/layout/hList9"/>
    <dgm:cxn modelId="{D68BBE2D-E75D-4C7D-AA1A-02F0DB9373BE}" type="presParOf" srcId="{23A55A5A-AD94-4F53-B4A6-469CCFB31485}" destId="{A0CAC73C-8E99-4A45-BE7C-4D257294A74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E21F9D6-CBC4-4178-8F8E-7761270F0ACA}" type="doc">
      <dgm:prSet loTypeId="urn:microsoft.com/office/officeart/2005/8/layout/h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A45F5D-360D-4D14-A90C-76706702CDD4}">
      <dgm:prSet phldrT="[Text]" custT="1"/>
      <dgm:spPr/>
      <dgm:t>
        <a:bodyPr/>
        <a:lstStyle/>
        <a:p>
          <a:r>
            <a:rPr lang="en-US" sz="2000" dirty="0"/>
            <a:t>MEng/MSc T&amp;M</a:t>
          </a:r>
        </a:p>
      </dgm:t>
    </dgm:pt>
    <dgm:pt modelId="{29D51FA2-9F2A-4957-9684-65C3304CFFBD}" type="parTrans" cxnId="{4E42B695-7A81-4D08-8571-4D8D2A0334D3}">
      <dgm:prSet/>
      <dgm:spPr/>
      <dgm:t>
        <a:bodyPr/>
        <a:lstStyle/>
        <a:p>
          <a:endParaRPr lang="en-US"/>
        </a:p>
      </dgm:t>
    </dgm:pt>
    <dgm:pt modelId="{AA17DE75-4564-4769-A985-B6231803B068}" type="sibTrans" cxnId="{4E42B695-7A81-4D08-8571-4D8D2A0334D3}">
      <dgm:prSet/>
      <dgm:spPr/>
      <dgm:t>
        <a:bodyPr/>
        <a:lstStyle/>
        <a:p>
          <a:endParaRPr lang="en-US"/>
        </a:p>
      </dgm:t>
    </dgm:pt>
    <dgm:pt modelId="{A5D6095E-FC6D-4A4A-900F-B8AD544E1B39}">
      <dgm:prSet phldrT="[Text]" custT="1"/>
      <dgm:spPr/>
      <dgm:t>
        <a:bodyPr/>
        <a:lstStyle/>
        <a:p>
          <a:r>
            <a:rPr lang="en-US" sz="2500" dirty="0"/>
            <a:t>Plan A-1: 1NJ</a:t>
          </a:r>
        </a:p>
      </dgm:t>
    </dgm:pt>
    <dgm:pt modelId="{9676D20A-CE36-4551-998F-FCD94050AFE1}" type="parTrans" cxnId="{30FF481F-C2FB-42D8-A549-F5B838721BDE}">
      <dgm:prSet/>
      <dgm:spPr/>
      <dgm:t>
        <a:bodyPr/>
        <a:lstStyle/>
        <a:p>
          <a:endParaRPr lang="en-US"/>
        </a:p>
      </dgm:t>
    </dgm:pt>
    <dgm:pt modelId="{F310D98D-7021-4D6C-9735-2A435B15E6EC}" type="sibTrans" cxnId="{30FF481F-C2FB-42D8-A549-F5B838721BDE}">
      <dgm:prSet/>
      <dgm:spPr/>
      <dgm:t>
        <a:bodyPr/>
        <a:lstStyle/>
        <a:p>
          <a:endParaRPr lang="en-US"/>
        </a:p>
      </dgm:t>
    </dgm:pt>
    <dgm:pt modelId="{86D45E81-A76B-410D-AEE1-51A9D55268D1}">
      <dgm:prSet phldrT="[Text]" custT="1"/>
      <dgm:spPr/>
      <dgm:t>
        <a:bodyPr/>
        <a:lstStyle/>
        <a:p>
          <a:r>
            <a:rPr lang="en-US" sz="2800" dirty="0"/>
            <a:t>PhD</a:t>
          </a:r>
        </a:p>
      </dgm:t>
    </dgm:pt>
    <dgm:pt modelId="{43EEEABA-CACE-4A3C-B651-CAA7CAA35EE1}" type="parTrans" cxnId="{861D0E06-D2BB-4948-AE93-B7BF10C32482}">
      <dgm:prSet/>
      <dgm:spPr/>
      <dgm:t>
        <a:bodyPr/>
        <a:lstStyle/>
        <a:p>
          <a:endParaRPr lang="en-US"/>
        </a:p>
      </dgm:t>
    </dgm:pt>
    <dgm:pt modelId="{88AC0DEC-01BA-46C4-A7F7-BAAFD4E735D8}" type="sibTrans" cxnId="{861D0E06-D2BB-4948-AE93-B7BF10C32482}">
      <dgm:prSet/>
      <dgm:spPr/>
      <dgm:t>
        <a:bodyPr/>
        <a:lstStyle/>
        <a:p>
          <a:endParaRPr lang="en-US"/>
        </a:p>
      </dgm:t>
    </dgm:pt>
    <dgm:pt modelId="{5F844656-843E-4AFD-9355-51A083E99736}">
      <dgm:prSet phldrT="[Text]"/>
      <dgm:spPr/>
      <dgm:t>
        <a:bodyPr/>
        <a:lstStyle/>
        <a:p>
          <a:r>
            <a:rPr lang="en-US" dirty="0"/>
            <a:t>2 IJ + 1 IC</a:t>
          </a:r>
        </a:p>
      </dgm:t>
    </dgm:pt>
    <dgm:pt modelId="{BACF9FD5-A5F2-4688-913F-8596289A8B26}" type="parTrans" cxnId="{F013F583-144D-4714-A596-E2D882BE56D9}">
      <dgm:prSet/>
      <dgm:spPr/>
      <dgm:t>
        <a:bodyPr/>
        <a:lstStyle/>
        <a:p>
          <a:endParaRPr lang="en-US"/>
        </a:p>
      </dgm:t>
    </dgm:pt>
    <dgm:pt modelId="{88D1687F-FC04-4F44-AE6D-8F21A4976EAD}" type="sibTrans" cxnId="{F013F583-144D-4714-A596-E2D882BE56D9}">
      <dgm:prSet/>
      <dgm:spPr/>
      <dgm:t>
        <a:bodyPr/>
        <a:lstStyle/>
        <a:p>
          <a:endParaRPr lang="en-US"/>
        </a:p>
      </dgm:t>
    </dgm:pt>
    <dgm:pt modelId="{2ACB7806-E151-4E42-AF53-B9B67C8958B7}">
      <dgm:prSet phldrT="[Text]"/>
      <dgm:spPr/>
      <dgm:t>
        <a:bodyPr/>
        <a:lstStyle/>
        <a:p>
          <a:r>
            <a:rPr lang="en-US" dirty="0"/>
            <a:t>ISI &amp; Scopus</a:t>
          </a:r>
        </a:p>
      </dgm:t>
    </dgm:pt>
    <dgm:pt modelId="{1815BF8F-A6CD-4B37-BBDD-C1AA3A46B81F}" type="parTrans" cxnId="{3D5621AC-AF14-4A0A-9BE9-60EF6B335880}">
      <dgm:prSet/>
      <dgm:spPr/>
      <dgm:t>
        <a:bodyPr/>
        <a:lstStyle/>
        <a:p>
          <a:endParaRPr lang="en-US"/>
        </a:p>
      </dgm:t>
    </dgm:pt>
    <dgm:pt modelId="{859FB35F-F4CF-4878-AE37-9C3AFD75C536}" type="sibTrans" cxnId="{3D5621AC-AF14-4A0A-9BE9-60EF6B335880}">
      <dgm:prSet/>
      <dgm:spPr/>
      <dgm:t>
        <a:bodyPr/>
        <a:lstStyle/>
        <a:p>
          <a:endParaRPr lang="en-US"/>
        </a:p>
      </dgm:t>
    </dgm:pt>
    <dgm:pt modelId="{D77A5090-B713-4247-8933-12E865333BD9}">
      <dgm:prSet phldrT="[Text]"/>
      <dgm:spPr/>
      <dgm:t>
        <a:bodyPr/>
        <a:lstStyle/>
        <a:p>
          <a:r>
            <a:rPr lang="en-US" dirty="0"/>
            <a:t>At least 1 IJ must be in ISI</a:t>
          </a:r>
        </a:p>
      </dgm:t>
    </dgm:pt>
    <dgm:pt modelId="{95FE9D5F-CBC9-4436-AF1D-433E7C4E183E}" type="parTrans" cxnId="{DD5AD2CD-5978-4A97-958D-E2FFEF33AFCE}">
      <dgm:prSet/>
      <dgm:spPr/>
      <dgm:t>
        <a:bodyPr/>
        <a:lstStyle/>
        <a:p>
          <a:endParaRPr lang="en-US"/>
        </a:p>
      </dgm:t>
    </dgm:pt>
    <dgm:pt modelId="{CF6525E4-D95B-46BC-BF98-C2B475C4E48E}" type="sibTrans" cxnId="{DD5AD2CD-5978-4A97-958D-E2FFEF33AFCE}">
      <dgm:prSet/>
      <dgm:spPr/>
      <dgm:t>
        <a:bodyPr/>
        <a:lstStyle/>
        <a:p>
          <a:endParaRPr lang="en-US"/>
        </a:p>
      </dgm:t>
    </dgm:pt>
    <dgm:pt modelId="{1B4F5AD1-1A6A-4CA4-B441-A9B3C4CB09BA}">
      <dgm:prSet phldrT="[Text]" custT="1"/>
      <dgm:spPr/>
      <dgm:t>
        <a:bodyPr/>
        <a:lstStyle/>
        <a:p>
          <a:r>
            <a:rPr lang="en-US" sz="2500" dirty="0"/>
            <a:t>PlanA-2: 1NJ or 1IC</a:t>
          </a:r>
        </a:p>
      </dgm:t>
    </dgm:pt>
    <dgm:pt modelId="{66ECE5FE-9B1C-479F-8D8B-60B3513D618A}" type="parTrans" cxnId="{79E7628B-65E4-4B37-AB5B-B884F0870C87}">
      <dgm:prSet/>
      <dgm:spPr/>
      <dgm:t>
        <a:bodyPr/>
        <a:lstStyle/>
        <a:p>
          <a:endParaRPr lang="en-US"/>
        </a:p>
      </dgm:t>
    </dgm:pt>
    <dgm:pt modelId="{56DF98AD-785E-4E21-A83B-82A8912834CC}" type="sibTrans" cxnId="{79E7628B-65E4-4B37-AB5B-B884F0870C87}">
      <dgm:prSet/>
      <dgm:spPr/>
      <dgm:t>
        <a:bodyPr/>
        <a:lstStyle/>
        <a:p>
          <a:endParaRPr lang="en-US"/>
        </a:p>
      </dgm:t>
    </dgm:pt>
    <dgm:pt modelId="{735F1DF7-B975-4475-9A5B-5903BD753EA8}" type="pres">
      <dgm:prSet presAssocID="{DE21F9D6-CBC4-4178-8F8E-7761270F0ACA}" presName="Name0" presStyleCnt="0">
        <dgm:presLayoutVars>
          <dgm:dir/>
          <dgm:animLvl val="lvl"/>
          <dgm:resizeHandles val="exact"/>
        </dgm:presLayoutVars>
      </dgm:prSet>
      <dgm:spPr/>
    </dgm:pt>
    <dgm:pt modelId="{A4501CCD-98B0-4EB3-873C-826D053514E2}" type="pres">
      <dgm:prSet presAssocID="{EDA45F5D-360D-4D14-A90C-76706702CDD4}" presName="composite" presStyleCnt="0"/>
      <dgm:spPr/>
    </dgm:pt>
    <dgm:pt modelId="{9F09A614-A443-446E-9B09-349993C2B3EC}" type="pres">
      <dgm:prSet presAssocID="{EDA45F5D-360D-4D14-A90C-76706702CDD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5ECCFA3-7BDB-4F89-967D-E9B5774B097F}" type="pres">
      <dgm:prSet presAssocID="{EDA45F5D-360D-4D14-A90C-76706702CDD4}" presName="desTx" presStyleLbl="alignAccFollowNode1" presStyleIdx="0" presStyleCnt="2">
        <dgm:presLayoutVars>
          <dgm:bulletEnabled val="1"/>
        </dgm:presLayoutVars>
      </dgm:prSet>
      <dgm:spPr/>
    </dgm:pt>
    <dgm:pt modelId="{A4CFEDC5-1220-4F0A-9B0E-B72205D1C479}" type="pres">
      <dgm:prSet presAssocID="{AA17DE75-4564-4769-A985-B6231803B068}" presName="space" presStyleCnt="0"/>
      <dgm:spPr/>
    </dgm:pt>
    <dgm:pt modelId="{81910045-2BC4-4DC6-A916-F684B32F4376}" type="pres">
      <dgm:prSet presAssocID="{86D45E81-A76B-410D-AEE1-51A9D55268D1}" presName="composite" presStyleCnt="0"/>
      <dgm:spPr/>
    </dgm:pt>
    <dgm:pt modelId="{CC11B470-0192-4865-8791-583ADC6467FD}" type="pres">
      <dgm:prSet presAssocID="{86D45E81-A76B-410D-AEE1-51A9D55268D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B9EB750-42DF-4FD9-BC55-5900C472A34B}" type="pres">
      <dgm:prSet presAssocID="{86D45E81-A76B-410D-AEE1-51A9D55268D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61D0E06-D2BB-4948-AE93-B7BF10C32482}" srcId="{DE21F9D6-CBC4-4178-8F8E-7761270F0ACA}" destId="{86D45E81-A76B-410D-AEE1-51A9D55268D1}" srcOrd="1" destOrd="0" parTransId="{43EEEABA-CACE-4A3C-B651-CAA7CAA35EE1}" sibTransId="{88AC0DEC-01BA-46C4-A7F7-BAAFD4E735D8}"/>
    <dgm:cxn modelId="{30FF481F-C2FB-42D8-A549-F5B838721BDE}" srcId="{EDA45F5D-360D-4D14-A90C-76706702CDD4}" destId="{A5D6095E-FC6D-4A4A-900F-B8AD544E1B39}" srcOrd="0" destOrd="0" parTransId="{9676D20A-CE36-4551-998F-FCD94050AFE1}" sibTransId="{F310D98D-7021-4D6C-9735-2A435B15E6EC}"/>
    <dgm:cxn modelId="{BEA0D226-EF20-4C37-B026-28C1710BFFD8}" type="presOf" srcId="{EDA45F5D-360D-4D14-A90C-76706702CDD4}" destId="{9F09A614-A443-446E-9B09-349993C2B3EC}" srcOrd="0" destOrd="0" presId="urn:microsoft.com/office/officeart/2005/8/layout/hList1"/>
    <dgm:cxn modelId="{7D800928-863B-4A41-BA74-CC6CE5364345}" type="presOf" srcId="{5F844656-843E-4AFD-9355-51A083E99736}" destId="{5B9EB750-42DF-4FD9-BC55-5900C472A34B}" srcOrd="0" destOrd="0" presId="urn:microsoft.com/office/officeart/2005/8/layout/hList1"/>
    <dgm:cxn modelId="{8B947831-39CC-4B4D-882F-193375664258}" type="presOf" srcId="{1B4F5AD1-1A6A-4CA4-B441-A9B3C4CB09BA}" destId="{35ECCFA3-7BDB-4F89-967D-E9B5774B097F}" srcOrd="0" destOrd="1" presId="urn:microsoft.com/office/officeart/2005/8/layout/hList1"/>
    <dgm:cxn modelId="{6D6F0540-5DA5-43C6-B4C8-298AEA0DB603}" type="presOf" srcId="{A5D6095E-FC6D-4A4A-900F-B8AD544E1B39}" destId="{35ECCFA3-7BDB-4F89-967D-E9B5774B097F}" srcOrd="0" destOrd="0" presId="urn:microsoft.com/office/officeart/2005/8/layout/hList1"/>
    <dgm:cxn modelId="{B7EFB076-19FE-4642-AE4A-97C406157BAA}" type="presOf" srcId="{D77A5090-B713-4247-8933-12E865333BD9}" destId="{5B9EB750-42DF-4FD9-BC55-5900C472A34B}" srcOrd="0" destOrd="2" presId="urn:microsoft.com/office/officeart/2005/8/layout/hList1"/>
    <dgm:cxn modelId="{F013F583-144D-4714-A596-E2D882BE56D9}" srcId="{86D45E81-A76B-410D-AEE1-51A9D55268D1}" destId="{5F844656-843E-4AFD-9355-51A083E99736}" srcOrd="0" destOrd="0" parTransId="{BACF9FD5-A5F2-4688-913F-8596289A8B26}" sibTransId="{88D1687F-FC04-4F44-AE6D-8F21A4976EAD}"/>
    <dgm:cxn modelId="{C9A97B86-E94B-4F38-BBD8-AB757C18EA9F}" type="presOf" srcId="{86D45E81-A76B-410D-AEE1-51A9D55268D1}" destId="{CC11B470-0192-4865-8791-583ADC6467FD}" srcOrd="0" destOrd="0" presId="urn:microsoft.com/office/officeart/2005/8/layout/hList1"/>
    <dgm:cxn modelId="{79E7628B-65E4-4B37-AB5B-B884F0870C87}" srcId="{EDA45F5D-360D-4D14-A90C-76706702CDD4}" destId="{1B4F5AD1-1A6A-4CA4-B441-A9B3C4CB09BA}" srcOrd="1" destOrd="0" parTransId="{66ECE5FE-9B1C-479F-8D8B-60B3513D618A}" sibTransId="{56DF98AD-785E-4E21-A83B-82A8912834CC}"/>
    <dgm:cxn modelId="{4E42B695-7A81-4D08-8571-4D8D2A0334D3}" srcId="{DE21F9D6-CBC4-4178-8F8E-7761270F0ACA}" destId="{EDA45F5D-360D-4D14-A90C-76706702CDD4}" srcOrd="0" destOrd="0" parTransId="{29D51FA2-9F2A-4957-9684-65C3304CFFBD}" sibTransId="{AA17DE75-4564-4769-A985-B6231803B068}"/>
    <dgm:cxn modelId="{3D5621AC-AF14-4A0A-9BE9-60EF6B335880}" srcId="{86D45E81-A76B-410D-AEE1-51A9D55268D1}" destId="{2ACB7806-E151-4E42-AF53-B9B67C8958B7}" srcOrd="1" destOrd="0" parTransId="{1815BF8F-A6CD-4B37-BBDD-C1AA3A46B81F}" sibTransId="{859FB35F-F4CF-4878-AE37-9C3AFD75C536}"/>
    <dgm:cxn modelId="{3BC2A7B2-D797-4ED8-8FE2-5CB4D16DBB08}" type="presOf" srcId="{DE21F9D6-CBC4-4178-8F8E-7761270F0ACA}" destId="{735F1DF7-B975-4475-9A5B-5903BD753EA8}" srcOrd="0" destOrd="0" presId="urn:microsoft.com/office/officeart/2005/8/layout/hList1"/>
    <dgm:cxn modelId="{DD5AD2CD-5978-4A97-958D-E2FFEF33AFCE}" srcId="{86D45E81-A76B-410D-AEE1-51A9D55268D1}" destId="{D77A5090-B713-4247-8933-12E865333BD9}" srcOrd="2" destOrd="0" parTransId="{95FE9D5F-CBC9-4436-AF1D-433E7C4E183E}" sibTransId="{CF6525E4-D95B-46BC-BF98-C2B475C4E48E}"/>
    <dgm:cxn modelId="{948287CF-BE6F-4A74-BE31-B053904568AB}" type="presOf" srcId="{2ACB7806-E151-4E42-AF53-B9B67C8958B7}" destId="{5B9EB750-42DF-4FD9-BC55-5900C472A34B}" srcOrd="0" destOrd="1" presId="urn:microsoft.com/office/officeart/2005/8/layout/hList1"/>
    <dgm:cxn modelId="{2543302E-6C97-4575-91F7-980DC2FBF565}" type="presParOf" srcId="{735F1DF7-B975-4475-9A5B-5903BD753EA8}" destId="{A4501CCD-98B0-4EB3-873C-826D053514E2}" srcOrd="0" destOrd="0" presId="urn:microsoft.com/office/officeart/2005/8/layout/hList1"/>
    <dgm:cxn modelId="{F9AA5569-468B-4905-86E9-356A4C5DCD55}" type="presParOf" srcId="{A4501CCD-98B0-4EB3-873C-826D053514E2}" destId="{9F09A614-A443-446E-9B09-349993C2B3EC}" srcOrd="0" destOrd="0" presId="urn:microsoft.com/office/officeart/2005/8/layout/hList1"/>
    <dgm:cxn modelId="{309E1D2E-2150-49D2-9127-C5A54909B46B}" type="presParOf" srcId="{A4501CCD-98B0-4EB3-873C-826D053514E2}" destId="{35ECCFA3-7BDB-4F89-967D-E9B5774B097F}" srcOrd="1" destOrd="0" presId="urn:microsoft.com/office/officeart/2005/8/layout/hList1"/>
    <dgm:cxn modelId="{0210BD96-2691-4C64-8829-CD07A23AC0CF}" type="presParOf" srcId="{735F1DF7-B975-4475-9A5B-5903BD753EA8}" destId="{A4CFEDC5-1220-4F0A-9B0E-B72205D1C479}" srcOrd="1" destOrd="0" presId="urn:microsoft.com/office/officeart/2005/8/layout/hList1"/>
    <dgm:cxn modelId="{02F24EBA-B3E8-4E29-8C27-CE62497A02DE}" type="presParOf" srcId="{735F1DF7-B975-4475-9A5B-5903BD753EA8}" destId="{81910045-2BC4-4DC6-A916-F684B32F4376}" srcOrd="2" destOrd="0" presId="urn:microsoft.com/office/officeart/2005/8/layout/hList1"/>
    <dgm:cxn modelId="{B8E6A333-B24E-43AF-B0A4-D1AFC7D20CD7}" type="presParOf" srcId="{81910045-2BC4-4DC6-A916-F684B32F4376}" destId="{CC11B470-0192-4865-8791-583ADC6467FD}" srcOrd="0" destOrd="0" presId="urn:microsoft.com/office/officeart/2005/8/layout/hList1"/>
    <dgm:cxn modelId="{EF2BE6FC-4E3A-427B-9A62-0E9A4B876198}" type="presParOf" srcId="{81910045-2BC4-4DC6-A916-F684B32F4376}" destId="{5B9EB750-42DF-4FD9-BC55-5900C472A3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894980A-9FCC-4E9F-A364-B3ACCE1F273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44BDB-7723-4FF3-B4DB-95BE7AB98303}">
      <dgm:prSet phldrT="[Text]" custT="1"/>
      <dgm:spPr/>
      <dgm:t>
        <a:bodyPr/>
        <a:lstStyle/>
        <a:p>
          <a:r>
            <a:rPr lang="en-US" sz="1800" dirty="0"/>
            <a:t>Submit Application Graduate Form</a:t>
          </a:r>
        </a:p>
      </dgm:t>
    </dgm:pt>
    <dgm:pt modelId="{543F1AFD-1EAF-447C-B272-854C458FF4DF}" type="parTrans" cxnId="{9F4F94DE-389A-4D50-AC1A-238CFB7E80EE}">
      <dgm:prSet/>
      <dgm:spPr/>
      <dgm:t>
        <a:bodyPr/>
        <a:lstStyle/>
        <a:p>
          <a:endParaRPr lang="en-US"/>
        </a:p>
      </dgm:t>
    </dgm:pt>
    <dgm:pt modelId="{F35F5D4F-2396-4491-ABBF-614BE32546CB}" type="sibTrans" cxnId="{9F4F94DE-389A-4D50-AC1A-238CFB7E80EE}">
      <dgm:prSet/>
      <dgm:spPr/>
      <dgm:t>
        <a:bodyPr/>
        <a:lstStyle/>
        <a:p>
          <a:endParaRPr lang="en-US"/>
        </a:p>
      </dgm:t>
    </dgm:pt>
    <dgm:pt modelId="{78E844AE-9D51-4E59-AB51-32E04520CAA4}">
      <dgm:prSet phldrT="[Text]" custT="1"/>
      <dgm:spPr/>
      <dgm:t>
        <a:bodyPr/>
        <a:lstStyle/>
        <a:p>
          <a:r>
            <a:rPr lang="en-US" sz="2000" dirty="0"/>
            <a:t>Executive Board</a:t>
          </a:r>
        </a:p>
      </dgm:t>
    </dgm:pt>
    <dgm:pt modelId="{9B8871AF-0032-4B0B-8E98-8FDE46A434ED}" type="parTrans" cxnId="{A18B37AD-F713-4CAD-A102-1A14C197226B}">
      <dgm:prSet/>
      <dgm:spPr/>
      <dgm:t>
        <a:bodyPr/>
        <a:lstStyle/>
        <a:p>
          <a:endParaRPr lang="en-US"/>
        </a:p>
      </dgm:t>
    </dgm:pt>
    <dgm:pt modelId="{AE7E06CD-EFC0-43CA-9DD1-8307CB98523A}" type="sibTrans" cxnId="{A18B37AD-F713-4CAD-A102-1A14C197226B}">
      <dgm:prSet/>
      <dgm:spPr/>
      <dgm:t>
        <a:bodyPr/>
        <a:lstStyle/>
        <a:p>
          <a:endParaRPr lang="en-US"/>
        </a:p>
      </dgm:t>
    </dgm:pt>
    <dgm:pt modelId="{B4C24231-DFDB-4F82-B7EC-E79FC96A7FA3}">
      <dgm:prSet phldrT="[Text]" custT="1"/>
      <dgm:spPr/>
      <dgm:t>
        <a:bodyPr/>
        <a:lstStyle/>
        <a:p>
          <a:r>
            <a:rPr lang="en-US" sz="2000" dirty="0"/>
            <a:t>Professorial Board</a:t>
          </a:r>
        </a:p>
      </dgm:t>
    </dgm:pt>
    <dgm:pt modelId="{BA1539DD-DF1D-431D-94D1-B2598ABD6434}" type="parTrans" cxnId="{4B31AA05-27BF-4ED0-8C3F-2B4449176BCA}">
      <dgm:prSet/>
      <dgm:spPr/>
      <dgm:t>
        <a:bodyPr/>
        <a:lstStyle/>
        <a:p>
          <a:endParaRPr lang="en-US"/>
        </a:p>
      </dgm:t>
    </dgm:pt>
    <dgm:pt modelId="{30E78145-7DA3-47AD-8370-B708C2007FE3}" type="sibTrans" cxnId="{4B31AA05-27BF-4ED0-8C3F-2B4449176BCA}">
      <dgm:prSet/>
      <dgm:spPr/>
      <dgm:t>
        <a:bodyPr/>
        <a:lstStyle/>
        <a:p>
          <a:endParaRPr lang="en-US"/>
        </a:p>
      </dgm:t>
    </dgm:pt>
    <dgm:pt modelId="{FF378C9D-62BA-4C05-9E99-252B5A8F7035}">
      <dgm:prSet phldrT="[Text]" custT="1"/>
      <dgm:spPr/>
      <dgm:t>
        <a:bodyPr/>
        <a:lstStyle/>
        <a:p>
          <a:r>
            <a:rPr lang="en-US" sz="2000" dirty="0"/>
            <a:t>Board of Trustee</a:t>
          </a:r>
        </a:p>
      </dgm:t>
    </dgm:pt>
    <dgm:pt modelId="{992CDE9D-6A80-4F1E-99CD-AC51C0E85768}" type="parTrans" cxnId="{B16AEBBA-5B3F-4BEB-BF7C-15778C22B042}">
      <dgm:prSet/>
      <dgm:spPr/>
      <dgm:t>
        <a:bodyPr/>
        <a:lstStyle/>
        <a:p>
          <a:endParaRPr lang="en-US"/>
        </a:p>
      </dgm:t>
    </dgm:pt>
    <dgm:pt modelId="{4597844E-C1B6-49FA-9D5F-26DC10136E74}" type="sibTrans" cxnId="{B16AEBBA-5B3F-4BEB-BF7C-15778C22B042}">
      <dgm:prSet/>
      <dgm:spPr/>
      <dgm:t>
        <a:bodyPr/>
        <a:lstStyle/>
        <a:p>
          <a:endParaRPr lang="en-US"/>
        </a:p>
      </dgm:t>
    </dgm:pt>
    <dgm:pt modelId="{828578D7-EFBE-4B50-9E3A-21D27799267E}">
      <dgm:prSet phldrT="[Text]" custT="1"/>
      <dgm:spPr/>
      <dgm:t>
        <a:bodyPr/>
        <a:lstStyle/>
        <a:p>
          <a:r>
            <a:rPr lang="en-US" sz="1200" dirty="0"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rPr>
            <a:t>The official date of graduation is the date EB approval.</a:t>
          </a:r>
          <a:endParaRPr lang="en-US" sz="1200" dirty="0">
            <a:latin typeface="Palatino Linotype" panose="02040502050505030304" pitchFamily="18" charset="0"/>
          </a:endParaRPr>
        </a:p>
      </dgm:t>
    </dgm:pt>
    <dgm:pt modelId="{42CE28FA-2FE7-4459-9AED-E6F6159944C5}" type="parTrans" cxnId="{607497EE-2C96-4A6B-924F-DB717E3A580F}">
      <dgm:prSet/>
      <dgm:spPr/>
      <dgm:t>
        <a:bodyPr/>
        <a:lstStyle/>
        <a:p>
          <a:endParaRPr lang="en-US"/>
        </a:p>
      </dgm:t>
    </dgm:pt>
    <dgm:pt modelId="{99D74E53-DDD1-4C54-B46F-689E1CAFBA64}" type="sibTrans" cxnId="{607497EE-2C96-4A6B-924F-DB717E3A580F}">
      <dgm:prSet/>
      <dgm:spPr/>
      <dgm:t>
        <a:bodyPr/>
        <a:lstStyle/>
        <a:p>
          <a:endParaRPr lang="en-US"/>
        </a:p>
      </dgm:t>
    </dgm:pt>
    <dgm:pt modelId="{FF760B10-3D21-446F-A9DB-2F8DED0A3064}">
      <dgm:prSet custT="1"/>
      <dgm:spPr/>
      <dgm:t>
        <a:bodyPr/>
        <a:lstStyle/>
        <a:p>
          <a:r>
            <a:rPr lang="en-US" sz="1600" dirty="0"/>
            <a:t>attach with Thesis, Publications, Result of English </a:t>
          </a:r>
        </a:p>
      </dgm:t>
    </dgm:pt>
    <dgm:pt modelId="{B400FAE8-ABDE-499E-B8EF-E4D8FC671AE5}" type="parTrans" cxnId="{BBE511B2-9D71-468C-B155-566BC5296C72}">
      <dgm:prSet/>
      <dgm:spPr/>
      <dgm:t>
        <a:bodyPr/>
        <a:lstStyle/>
        <a:p>
          <a:endParaRPr lang="en-US"/>
        </a:p>
      </dgm:t>
    </dgm:pt>
    <dgm:pt modelId="{CB68C7D8-4B05-4BD5-AA0F-18EC906511C4}" type="sibTrans" cxnId="{BBE511B2-9D71-468C-B155-566BC5296C72}">
      <dgm:prSet/>
      <dgm:spPr/>
      <dgm:t>
        <a:bodyPr/>
        <a:lstStyle/>
        <a:p>
          <a:endParaRPr lang="en-US"/>
        </a:p>
      </dgm:t>
    </dgm:pt>
    <dgm:pt modelId="{E3557F09-6D67-4D04-B416-C38950738913}">
      <dgm:prSet phldrT="[Text]" custT="1"/>
      <dgm:spPr/>
      <dgm:t>
        <a:bodyPr/>
        <a:lstStyle/>
        <a:p>
          <a:r>
            <a:rPr lang="en-US" sz="2000" dirty="0"/>
            <a:t>Graduate</a:t>
          </a:r>
        </a:p>
      </dgm:t>
    </dgm:pt>
    <dgm:pt modelId="{3264F2EE-FE19-43F6-9D43-AD1765F86369}" type="parTrans" cxnId="{7CD4534D-7FAE-4B96-9098-070A22EC87B6}">
      <dgm:prSet/>
      <dgm:spPr/>
      <dgm:t>
        <a:bodyPr/>
        <a:lstStyle/>
        <a:p>
          <a:endParaRPr lang="en-US"/>
        </a:p>
      </dgm:t>
    </dgm:pt>
    <dgm:pt modelId="{BECF24B9-2371-42F5-B3DE-29F54CF5E771}" type="sibTrans" cxnId="{7CD4534D-7FAE-4B96-9098-070A22EC87B6}">
      <dgm:prSet/>
      <dgm:spPr/>
      <dgm:t>
        <a:bodyPr/>
        <a:lstStyle/>
        <a:p>
          <a:endParaRPr lang="en-US"/>
        </a:p>
      </dgm:t>
    </dgm:pt>
    <dgm:pt modelId="{49B7BC4F-A04C-475C-8980-B8DE09C7993F}">
      <dgm:prSet phldrT="[Text]" custT="1"/>
      <dgm:spPr/>
      <dgm:t>
        <a:bodyPr/>
        <a:lstStyle/>
        <a:p>
          <a:r>
            <a:rPr lang="en-US" sz="1400" dirty="0"/>
            <a:t>Every month</a:t>
          </a:r>
        </a:p>
      </dgm:t>
    </dgm:pt>
    <dgm:pt modelId="{F8228EB9-0EB9-4993-B8B5-977536CF97BE}" type="parTrans" cxnId="{CF3CB419-A062-457E-A2FC-A2BA5E7E714F}">
      <dgm:prSet/>
      <dgm:spPr/>
      <dgm:t>
        <a:bodyPr/>
        <a:lstStyle/>
        <a:p>
          <a:endParaRPr lang="en-US"/>
        </a:p>
      </dgm:t>
    </dgm:pt>
    <dgm:pt modelId="{8FA8D793-C459-4FE4-9462-AE3C63EAFBF0}" type="sibTrans" cxnId="{CF3CB419-A062-457E-A2FC-A2BA5E7E714F}">
      <dgm:prSet/>
      <dgm:spPr/>
      <dgm:t>
        <a:bodyPr/>
        <a:lstStyle/>
        <a:p>
          <a:endParaRPr lang="en-US"/>
        </a:p>
      </dgm:t>
    </dgm:pt>
    <dgm:pt modelId="{03F569AB-0C43-4352-8533-7B3E8151A855}">
      <dgm:prSet phldrT="[Text]" custT="1"/>
      <dgm:spPr/>
      <dgm:t>
        <a:bodyPr/>
        <a:lstStyle/>
        <a:p>
          <a:r>
            <a:rPr lang="en-US" sz="1400" dirty="0"/>
            <a:t>3-4 month/time</a:t>
          </a:r>
        </a:p>
      </dgm:t>
    </dgm:pt>
    <dgm:pt modelId="{3D6D5ED4-64CA-4292-AD64-0313651D85AE}" type="parTrans" cxnId="{6B20499F-3808-4303-AE99-13F878BA3C96}">
      <dgm:prSet/>
      <dgm:spPr/>
      <dgm:t>
        <a:bodyPr/>
        <a:lstStyle/>
        <a:p>
          <a:endParaRPr lang="en-US"/>
        </a:p>
      </dgm:t>
    </dgm:pt>
    <dgm:pt modelId="{88E52694-EE66-4FC0-88F1-0EB53CAC8888}" type="sibTrans" cxnId="{6B20499F-3808-4303-AE99-13F878BA3C96}">
      <dgm:prSet/>
      <dgm:spPr/>
      <dgm:t>
        <a:bodyPr/>
        <a:lstStyle/>
        <a:p>
          <a:endParaRPr lang="en-US"/>
        </a:p>
      </dgm:t>
    </dgm:pt>
    <dgm:pt modelId="{4A7E0A9B-CD13-4BDA-B72A-505B10AF8880}">
      <dgm:prSet phldrT="[Text]" custT="1"/>
      <dgm:spPr/>
      <dgm:t>
        <a:bodyPr/>
        <a:lstStyle/>
        <a:p>
          <a:r>
            <a:rPr lang="en-US" sz="1400" dirty="0"/>
            <a:t>1 month after PB</a:t>
          </a:r>
        </a:p>
      </dgm:t>
    </dgm:pt>
    <dgm:pt modelId="{0EAE8F09-18E5-4AA4-B8B8-2F809877C5D0}" type="parTrans" cxnId="{6D867A99-3BAF-4615-8A55-3B29722B6596}">
      <dgm:prSet/>
      <dgm:spPr/>
      <dgm:t>
        <a:bodyPr/>
        <a:lstStyle/>
        <a:p>
          <a:endParaRPr lang="en-US"/>
        </a:p>
      </dgm:t>
    </dgm:pt>
    <dgm:pt modelId="{1F0EECCF-7398-49AC-9AC3-CAE1A8BE116F}" type="sibTrans" cxnId="{6D867A99-3BAF-4615-8A55-3B29722B6596}">
      <dgm:prSet/>
      <dgm:spPr/>
      <dgm:t>
        <a:bodyPr/>
        <a:lstStyle/>
        <a:p>
          <a:endParaRPr lang="en-US"/>
        </a:p>
      </dgm:t>
    </dgm:pt>
    <dgm:pt modelId="{2E1676DD-4F1E-4B03-B832-927D2E5F6993}" type="pres">
      <dgm:prSet presAssocID="{1894980A-9FCC-4E9F-A364-B3ACCE1F273A}" presName="rootnode" presStyleCnt="0">
        <dgm:presLayoutVars>
          <dgm:chMax/>
          <dgm:chPref/>
          <dgm:dir/>
          <dgm:animLvl val="lvl"/>
        </dgm:presLayoutVars>
      </dgm:prSet>
      <dgm:spPr/>
    </dgm:pt>
    <dgm:pt modelId="{36BB9B9F-BE45-4023-9377-9074EE8D4FAB}" type="pres">
      <dgm:prSet presAssocID="{51344BDB-7723-4FF3-B4DB-95BE7AB98303}" presName="composite" presStyleCnt="0"/>
      <dgm:spPr/>
    </dgm:pt>
    <dgm:pt modelId="{8F0C8EED-9226-4649-B58B-868B82F18386}" type="pres">
      <dgm:prSet presAssocID="{51344BDB-7723-4FF3-B4DB-95BE7AB98303}" presName="bentUpArrow1" presStyleLbl="alignImgPlace1" presStyleIdx="0" presStyleCnt="4"/>
      <dgm:spPr/>
    </dgm:pt>
    <dgm:pt modelId="{ED35DBE1-4951-4D4C-8875-7BFBF14BBEE3}" type="pres">
      <dgm:prSet presAssocID="{51344BDB-7723-4FF3-B4DB-95BE7AB98303}" presName="ParentText" presStyleLbl="node1" presStyleIdx="0" presStyleCnt="5" custScaleX="197049" custScaleY="114576">
        <dgm:presLayoutVars>
          <dgm:chMax val="1"/>
          <dgm:chPref val="1"/>
          <dgm:bulletEnabled val="1"/>
        </dgm:presLayoutVars>
      </dgm:prSet>
      <dgm:spPr/>
    </dgm:pt>
    <dgm:pt modelId="{1B31885E-A92C-404B-93F2-10110868D541}" type="pres">
      <dgm:prSet presAssocID="{51344BDB-7723-4FF3-B4DB-95BE7AB98303}" presName="ChildText" presStyleLbl="revTx" presStyleIdx="0" presStyleCnt="5" custScaleX="353904" custLinFactX="100000" custLinFactNeighborX="115454" custLinFactNeighborY="-11513">
        <dgm:presLayoutVars>
          <dgm:chMax val="0"/>
          <dgm:chPref val="0"/>
          <dgm:bulletEnabled val="1"/>
        </dgm:presLayoutVars>
      </dgm:prSet>
      <dgm:spPr/>
    </dgm:pt>
    <dgm:pt modelId="{8D41B5C2-5585-45C7-BA7B-F9C94E1A7CE1}" type="pres">
      <dgm:prSet presAssocID="{F35F5D4F-2396-4491-ABBF-614BE32546CB}" presName="sibTrans" presStyleCnt="0"/>
      <dgm:spPr/>
    </dgm:pt>
    <dgm:pt modelId="{37F84698-E08A-4B12-A83E-69BE2AC9FCA6}" type="pres">
      <dgm:prSet presAssocID="{78E844AE-9D51-4E59-AB51-32E04520CAA4}" presName="composite" presStyleCnt="0"/>
      <dgm:spPr/>
    </dgm:pt>
    <dgm:pt modelId="{DEF83E79-2849-4A06-87E0-DAA99DEBEF1A}" type="pres">
      <dgm:prSet presAssocID="{78E844AE-9D51-4E59-AB51-32E04520CAA4}" presName="bentUpArrow1" presStyleLbl="alignImgPlace1" presStyleIdx="1" presStyleCnt="4" custLinFactNeighborX="-43498"/>
      <dgm:spPr/>
    </dgm:pt>
    <dgm:pt modelId="{418A251F-77AF-4E52-B982-13AE02C9C8BF}" type="pres">
      <dgm:prSet presAssocID="{78E844AE-9D51-4E59-AB51-32E04520CAA4}" presName="ParentText" presStyleLbl="node1" presStyleIdx="1" presStyleCnt="5" custScaleX="212573" custScaleY="127675" custLinFactNeighborX="-21176" custLinFactNeighborY="-1617">
        <dgm:presLayoutVars>
          <dgm:chMax val="1"/>
          <dgm:chPref val="1"/>
          <dgm:bulletEnabled val="1"/>
        </dgm:presLayoutVars>
      </dgm:prSet>
      <dgm:spPr/>
    </dgm:pt>
    <dgm:pt modelId="{202FCCAA-5044-4F98-A4EA-1C38AD8F7F0D}" type="pres">
      <dgm:prSet presAssocID="{78E844AE-9D51-4E59-AB51-32E04520CAA4}" presName="ChildText" presStyleLbl="revTx" presStyleIdx="1" presStyleCnt="5" custScaleX="173971" custLinFactX="17581" custLinFactNeighborX="100000" custLinFactNeighborY="-5976">
        <dgm:presLayoutVars>
          <dgm:chMax val="0"/>
          <dgm:chPref val="0"/>
          <dgm:bulletEnabled val="1"/>
        </dgm:presLayoutVars>
      </dgm:prSet>
      <dgm:spPr/>
    </dgm:pt>
    <dgm:pt modelId="{5A80D67D-28A0-48EB-84E1-621DA9D51474}" type="pres">
      <dgm:prSet presAssocID="{AE7E06CD-EFC0-43CA-9DD1-8307CB98523A}" presName="sibTrans" presStyleCnt="0"/>
      <dgm:spPr/>
    </dgm:pt>
    <dgm:pt modelId="{96793CDA-D401-41A2-A14E-C6007DE918C9}" type="pres">
      <dgm:prSet presAssocID="{B4C24231-DFDB-4F82-B7EC-E79FC96A7FA3}" presName="composite" presStyleCnt="0"/>
      <dgm:spPr/>
    </dgm:pt>
    <dgm:pt modelId="{E1715F53-C6CD-43A1-9E9D-B5735B20ACB7}" type="pres">
      <dgm:prSet presAssocID="{B4C24231-DFDB-4F82-B7EC-E79FC96A7FA3}" presName="bentUpArrow1" presStyleLbl="alignImgPlace1" presStyleIdx="2" presStyleCnt="4" custLinFactNeighborX="-43498"/>
      <dgm:spPr/>
    </dgm:pt>
    <dgm:pt modelId="{DA5B906D-3CD0-4ED3-9598-4BF97FDE8332}" type="pres">
      <dgm:prSet presAssocID="{B4C24231-DFDB-4F82-B7EC-E79FC96A7FA3}" presName="ParentText" presStyleLbl="node1" presStyleIdx="2" presStyleCnt="5" custScaleX="235899" custScaleY="124662" custLinFactNeighborX="-42651" custLinFactNeighborY="-1617">
        <dgm:presLayoutVars>
          <dgm:chMax val="1"/>
          <dgm:chPref val="1"/>
          <dgm:bulletEnabled val="1"/>
        </dgm:presLayoutVars>
      </dgm:prSet>
      <dgm:spPr/>
    </dgm:pt>
    <dgm:pt modelId="{490FCAD5-426D-49D1-9837-C7239163DA75}" type="pres">
      <dgm:prSet presAssocID="{B4C24231-DFDB-4F82-B7EC-E79FC96A7FA3}" presName="ChildText" presStyleLbl="revTx" presStyleIdx="2" presStyleCnt="5" custScaleX="206272" custLinFactNeighborX="96679" custLinFactNeighborY="-4048">
        <dgm:presLayoutVars>
          <dgm:chMax val="0"/>
          <dgm:chPref val="0"/>
          <dgm:bulletEnabled val="1"/>
        </dgm:presLayoutVars>
      </dgm:prSet>
      <dgm:spPr/>
    </dgm:pt>
    <dgm:pt modelId="{16307908-40DF-406D-98A2-8B2A33A442A8}" type="pres">
      <dgm:prSet presAssocID="{30E78145-7DA3-47AD-8370-B708C2007FE3}" presName="sibTrans" presStyleCnt="0"/>
      <dgm:spPr/>
    </dgm:pt>
    <dgm:pt modelId="{496D3442-F973-41A1-911C-7B94DBA5DBF2}" type="pres">
      <dgm:prSet presAssocID="{FF378C9D-62BA-4C05-9E99-252B5A8F7035}" presName="composite" presStyleCnt="0"/>
      <dgm:spPr/>
    </dgm:pt>
    <dgm:pt modelId="{F54EBF4A-5517-474B-AFE8-03B655E51671}" type="pres">
      <dgm:prSet presAssocID="{FF378C9D-62BA-4C05-9E99-252B5A8F7035}" presName="bentUpArrow1" presStyleLbl="alignImgPlace1" presStyleIdx="3" presStyleCnt="4" custLinFactNeighborX="-43498"/>
      <dgm:spPr/>
    </dgm:pt>
    <dgm:pt modelId="{724AE8B0-EE95-4A31-9510-7219DFC08211}" type="pres">
      <dgm:prSet presAssocID="{FF378C9D-62BA-4C05-9E99-252B5A8F7035}" presName="ParentText" presStyleLbl="node1" presStyleIdx="3" presStyleCnt="5" custScaleX="201990" custScaleY="124093" custLinFactNeighborX="-31265">
        <dgm:presLayoutVars>
          <dgm:chMax val="1"/>
          <dgm:chPref val="1"/>
          <dgm:bulletEnabled val="1"/>
        </dgm:presLayoutVars>
      </dgm:prSet>
      <dgm:spPr/>
    </dgm:pt>
    <dgm:pt modelId="{7F4EE488-B729-42BB-BDCA-EA34575B790A}" type="pres">
      <dgm:prSet presAssocID="{FF378C9D-62BA-4C05-9E99-252B5A8F7035}" presName="ChildText" presStyleLbl="revTx" presStyleIdx="3" presStyleCnt="5" custScaleX="214827" custLinFactX="8726" custLinFactNeighborX="100000" custLinFactNeighborY="-2963">
        <dgm:presLayoutVars>
          <dgm:chMax val="0"/>
          <dgm:chPref val="0"/>
          <dgm:bulletEnabled val="1"/>
        </dgm:presLayoutVars>
      </dgm:prSet>
      <dgm:spPr/>
    </dgm:pt>
    <dgm:pt modelId="{EC236E8C-72D5-41E7-8C2E-048D5408BBCF}" type="pres">
      <dgm:prSet presAssocID="{4597844E-C1B6-49FA-9D5F-26DC10136E74}" presName="sibTrans" presStyleCnt="0"/>
      <dgm:spPr/>
    </dgm:pt>
    <dgm:pt modelId="{606F0DCE-3074-40D9-8007-F65B896D60A2}" type="pres">
      <dgm:prSet presAssocID="{E3557F09-6D67-4D04-B416-C38950738913}" presName="composite" presStyleCnt="0"/>
      <dgm:spPr/>
    </dgm:pt>
    <dgm:pt modelId="{15C47585-7C05-4DA9-994A-21DAE62E1155}" type="pres">
      <dgm:prSet presAssocID="{E3557F09-6D67-4D04-B416-C38950738913}" presName="ParentText" presStyleLbl="node1" presStyleIdx="4" presStyleCnt="5" custScaleX="160690" custScaleY="119201" custLinFactNeighborX="-48690" custLinFactNeighborY="-15649">
        <dgm:presLayoutVars>
          <dgm:chMax val="1"/>
          <dgm:chPref val="1"/>
          <dgm:bulletEnabled val="1"/>
        </dgm:presLayoutVars>
      </dgm:prSet>
      <dgm:spPr/>
    </dgm:pt>
    <dgm:pt modelId="{4A820955-1D55-49B9-B208-406D0D421C27}" type="pres">
      <dgm:prSet presAssocID="{E3557F09-6D67-4D04-B416-C38950738913}" presName="FinalChildText" presStyleLbl="revTx" presStyleIdx="4" presStyleCnt="5" custScaleX="146458" custScaleY="190299" custLinFactNeighborX="512" custLinFactNeighborY="4564">
        <dgm:presLayoutVars>
          <dgm:chMax val="0"/>
          <dgm:chPref val="0"/>
          <dgm:bulletEnabled val="1"/>
        </dgm:presLayoutVars>
      </dgm:prSet>
      <dgm:spPr/>
    </dgm:pt>
  </dgm:ptLst>
  <dgm:cxnLst>
    <dgm:cxn modelId="{4B31AA05-27BF-4ED0-8C3F-2B4449176BCA}" srcId="{1894980A-9FCC-4E9F-A364-B3ACCE1F273A}" destId="{B4C24231-DFDB-4F82-B7EC-E79FC96A7FA3}" srcOrd="2" destOrd="0" parTransId="{BA1539DD-DF1D-431D-94D1-B2598ABD6434}" sibTransId="{30E78145-7DA3-47AD-8370-B708C2007FE3}"/>
    <dgm:cxn modelId="{453D150D-9AE2-4C2A-9CC0-9F7B93EDA335}" type="presOf" srcId="{03F569AB-0C43-4352-8533-7B3E8151A855}" destId="{490FCAD5-426D-49D1-9837-C7239163DA75}" srcOrd="0" destOrd="0" presId="urn:microsoft.com/office/officeart/2005/8/layout/StepDownProcess"/>
    <dgm:cxn modelId="{BF803F16-0364-4ECE-B326-BBA80BB01D63}" type="presOf" srcId="{1894980A-9FCC-4E9F-A364-B3ACCE1F273A}" destId="{2E1676DD-4F1E-4B03-B832-927D2E5F6993}" srcOrd="0" destOrd="0" presId="urn:microsoft.com/office/officeart/2005/8/layout/StepDownProcess"/>
    <dgm:cxn modelId="{CF3CB419-A062-457E-A2FC-A2BA5E7E714F}" srcId="{78E844AE-9D51-4E59-AB51-32E04520CAA4}" destId="{49B7BC4F-A04C-475C-8980-B8DE09C7993F}" srcOrd="0" destOrd="0" parTransId="{F8228EB9-0EB9-4993-B8B5-977536CF97BE}" sibTransId="{8FA8D793-C459-4FE4-9462-AE3C63EAFBF0}"/>
    <dgm:cxn modelId="{62CFF340-17DE-403D-8072-939341DCBA21}" type="presOf" srcId="{828578D7-EFBE-4B50-9E3A-21D27799267E}" destId="{4A820955-1D55-49B9-B208-406D0D421C27}" srcOrd="0" destOrd="0" presId="urn:microsoft.com/office/officeart/2005/8/layout/StepDownProcess"/>
    <dgm:cxn modelId="{211D1367-F1A1-4930-98C6-C3814CD6B912}" type="presOf" srcId="{78E844AE-9D51-4E59-AB51-32E04520CAA4}" destId="{418A251F-77AF-4E52-B982-13AE02C9C8BF}" srcOrd="0" destOrd="0" presId="urn:microsoft.com/office/officeart/2005/8/layout/StepDownProcess"/>
    <dgm:cxn modelId="{FC37EB69-57F3-4CD4-8E07-AFAD4C6D13C9}" type="presOf" srcId="{FF760B10-3D21-446F-A9DB-2F8DED0A3064}" destId="{1B31885E-A92C-404B-93F2-10110868D541}" srcOrd="0" destOrd="0" presId="urn:microsoft.com/office/officeart/2005/8/layout/StepDownProcess"/>
    <dgm:cxn modelId="{7CD4534D-7FAE-4B96-9098-070A22EC87B6}" srcId="{1894980A-9FCC-4E9F-A364-B3ACCE1F273A}" destId="{E3557F09-6D67-4D04-B416-C38950738913}" srcOrd="4" destOrd="0" parTransId="{3264F2EE-FE19-43F6-9D43-AD1765F86369}" sibTransId="{BECF24B9-2371-42F5-B3DE-29F54CF5E771}"/>
    <dgm:cxn modelId="{8AC59471-D54F-4B8F-B27D-DDF176170980}" type="presOf" srcId="{4A7E0A9B-CD13-4BDA-B72A-505B10AF8880}" destId="{7F4EE488-B729-42BB-BDCA-EA34575B790A}" srcOrd="0" destOrd="0" presId="urn:microsoft.com/office/officeart/2005/8/layout/StepDownProcess"/>
    <dgm:cxn modelId="{2771B755-84CF-4978-81BE-CEAB98F93ED1}" type="presOf" srcId="{51344BDB-7723-4FF3-B4DB-95BE7AB98303}" destId="{ED35DBE1-4951-4D4C-8875-7BFBF14BBEE3}" srcOrd="0" destOrd="0" presId="urn:microsoft.com/office/officeart/2005/8/layout/StepDownProcess"/>
    <dgm:cxn modelId="{E4AEAD77-0584-4D92-BB04-1EAABB9CDB22}" type="presOf" srcId="{FF378C9D-62BA-4C05-9E99-252B5A8F7035}" destId="{724AE8B0-EE95-4A31-9510-7219DFC08211}" srcOrd="0" destOrd="0" presId="urn:microsoft.com/office/officeart/2005/8/layout/StepDownProcess"/>
    <dgm:cxn modelId="{6D867A99-3BAF-4615-8A55-3B29722B6596}" srcId="{FF378C9D-62BA-4C05-9E99-252B5A8F7035}" destId="{4A7E0A9B-CD13-4BDA-B72A-505B10AF8880}" srcOrd="0" destOrd="0" parTransId="{0EAE8F09-18E5-4AA4-B8B8-2F809877C5D0}" sibTransId="{1F0EECCF-7398-49AC-9AC3-CAE1A8BE116F}"/>
    <dgm:cxn modelId="{6B20499F-3808-4303-AE99-13F878BA3C96}" srcId="{B4C24231-DFDB-4F82-B7EC-E79FC96A7FA3}" destId="{03F569AB-0C43-4352-8533-7B3E8151A855}" srcOrd="0" destOrd="0" parTransId="{3D6D5ED4-64CA-4292-AD64-0313651D85AE}" sibTransId="{88E52694-EE66-4FC0-88F1-0EB53CAC8888}"/>
    <dgm:cxn modelId="{F9B6F6A6-853A-4062-8446-41CEFF3F0A6E}" type="presOf" srcId="{E3557F09-6D67-4D04-B416-C38950738913}" destId="{15C47585-7C05-4DA9-994A-21DAE62E1155}" srcOrd="0" destOrd="0" presId="urn:microsoft.com/office/officeart/2005/8/layout/StepDownProcess"/>
    <dgm:cxn modelId="{A18B37AD-F713-4CAD-A102-1A14C197226B}" srcId="{1894980A-9FCC-4E9F-A364-B3ACCE1F273A}" destId="{78E844AE-9D51-4E59-AB51-32E04520CAA4}" srcOrd="1" destOrd="0" parTransId="{9B8871AF-0032-4B0B-8E98-8FDE46A434ED}" sibTransId="{AE7E06CD-EFC0-43CA-9DD1-8307CB98523A}"/>
    <dgm:cxn modelId="{D2AEB9B0-7CAE-426F-A32A-E280C40C681D}" type="presOf" srcId="{49B7BC4F-A04C-475C-8980-B8DE09C7993F}" destId="{202FCCAA-5044-4F98-A4EA-1C38AD8F7F0D}" srcOrd="0" destOrd="0" presId="urn:microsoft.com/office/officeart/2005/8/layout/StepDownProcess"/>
    <dgm:cxn modelId="{BBE511B2-9D71-468C-B155-566BC5296C72}" srcId="{51344BDB-7723-4FF3-B4DB-95BE7AB98303}" destId="{FF760B10-3D21-446F-A9DB-2F8DED0A3064}" srcOrd="0" destOrd="0" parTransId="{B400FAE8-ABDE-499E-B8EF-E4D8FC671AE5}" sibTransId="{CB68C7D8-4B05-4BD5-AA0F-18EC906511C4}"/>
    <dgm:cxn modelId="{B16AEBBA-5B3F-4BEB-BF7C-15778C22B042}" srcId="{1894980A-9FCC-4E9F-A364-B3ACCE1F273A}" destId="{FF378C9D-62BA-4C05-9E99-252B5A8F7035}" srcOrd="3" destOrd="0" parTransId="{992CDE9D-6A80-4F1E-99CD-AC51C0E85768}" sibTransId="{4597844E-C1B6-49FA-9D5F-26DC10136E74}"/>
    <dgm:cxn modelId="{9F4F94DE-389A-4D50-AC1A-238CFB7E80EE}" srcId="{1894980A-9FCC-4E9F-A364-B3ACCE1F273A}" destId="{51344BDB-7723-4FF3-B4DB-95BE7AB98303}" srcOrd="0" destOrd="0" parTransId="{543F1AFD-1EAF-447C-B272-854C458FF4DF}" sibTransId="{F35F5D4F-2396-4491-ABBF-614BE32546CB}"/>
    <dgm:cxn modelId="{607497EE-2C96-4A6B-924F-DB717E3A580F}" srcId="{E3557F09-6D67-4D04-B416-C38950738913}" destId="{828578D7-EFBE-4B50-9E3A-21D27799267E}" srcOrd="0" destOrd="0" parTransId="{42CE28FA-2FE7-4459-9AED-E6F6159944C5}" sibTransId="{99D74E53-DDD1-4C54-B46F-689E1CAFBA64}"/>
    <dgm:cxn modelId="{DF6362FE-F6B9-468C-AA65-6D734767CD9B}" type="presOf" srcId="{B4C24231-DFDB-4F82-B7EC-E79FC96A7FA3}" destId="{DA5B906D-3CD0-4ED3-9598-4BF97FDE8332}" srcOrd="0" destOrd="0" presId="urn:microsoft.com/office/officeart/2005/8/layout/StepDownProcess"/>
    <dgm:cxn modelId="{EBB02F72-738F-4927-B4C7-EDC9BD4EB22C}" type="presParOf" srcId="{2E1676DD-4F1E-4B03-B832-927D2E5F6993}" destId="{36BB9B9F-BE45-4023-9377-9074EE8D4FAB}" srcOrd="0" destOrd="0" presId="urn:microsoft.com/office/officeart/2005/8/layout/StepDownProcess"/>
    <dgm:cxn modelId="{C686B8D3-C595-40F8-8440-8E3AC1D58466}" type="presParOf" srcId="{36BB9B9F-BE45-4023-9377-9074EE8D4FAB}" destId="{8F0C8EED-9226-4649-B58B-868B82F18386}" srcOrd="0" destOrd="0" presId="urn:microsoft.com/office/officeart/2005/8/layout/StepDownProcess"/>
    <dgm:cxn modelId="{F65F502C-DF4D-4185-9780-0B2D876E2FED}" type="presParOf" srcId="{36BB9B9F-BE45-4023-9377-9074EE8D4FAB}" destId="{ED35DBE1-4951-4D4C-8875-7BFBF14BBEE3}" srcOrd="1" destOrd="0" presId="urn:microsoft.com/office/officeart/2005/8/layout/StepDownProcess"/>
    <dgm:cxn modelId="{1E342689-7A16-4916-BD2C-C01CEACF7797}" type="presParOf" srcId="{36BB9B9F-BE45-4023-9377-9074EE8D4FAB}" destId="{1B31885E-A92C-404B-93F2-10110868D541}" srcOrd="2" destOrd="0" presId="urn:microsoft.com/office/officeart/2005/8/layout/StepDownProcess"/>
    <dgm:cxn modelId="{4034712C-6BF0-4960-ADE4-797AA9490F9C}" type="presParOf" srcId="{2E1676DD-4F1E-4B03-B832-927D2E5F6993}" destId="{8D41B5C2-5585-45C7-BA7B-F9C94E1A7CE1}" srcOrd="1" destOrd="0" presId="urn:microsoft.com/office/officeart/2005/8/layout/StepDownProcess"/>
    <dgm:cxn modelId="{9607DFD8-3E95-4C0E-AD38-9A81EFAAD3FB}" type="presParOf" srcId="{2E1676DD-4F1E-4B03-B832-927D2E5F6993}" destId="{37F84698-E08A-4B12-A83E-69BE2AC9FCA6}" srcOrd="2" destOrd="0" presId="urn:microsoft.com/office/officeart/2005/8/layout/StepDownProcess"/>
    <dgm:cxn modelId="{DD78EB64-56C5-43AE-B6F1-B94EDF438D1D}" type="presParOf" srcId="{37F84698-E08A-4B12-A83E-69BE2AC9FCA6}" destId="{DEF83E79-2849-4A06-87E0-DAA99DEBEF1A}" srcOrd="0" destOrd="0" presId="urn:microsoft.com/office/officeart/2005/8/layout/StepDownProcess"/>
    <dgm:cxn modelId="{6B0705DD-C5E5-4988-9985-D738B3623F0F}" type="presParOf" srcId="{37F84698-E08A-4B12-A83E-69BE2AC9FCA6}" destId="{418A251F-77AF-4E52-B982-13AE02C9C8BF}" srcOrd="1" destOrd="0" presId="urn:microsoft.com/office/officeart/2005/8/layout/StepDownProcess"/>
    <dgm:cxn modelId="{2FCB57ED-0D97-41DC-848F-E295850608A1}" type="presParOf" srcId="{37F84698-E08A-4B12-A83E-69BE2AC9FCA6}" destId="{202FCCAA-5044-4F98-A4EA-1C38AD8F7F0D}" srcOrd="2" destOrd="0" presId="urn:microsoft.com/office/officeart/2005/8/layout/StepDownProcess"/>
    <dgm:cxn modelId="{47FCC062-95C1-42D1-9F71-957C0040F71C}" type="presParOf" srcId="{2E1676DD-4F1E-4B03-B832-927D2E5F6993}" destId="{5A80D67D-28A0-48EB-84E1-621DA9D51474}" srcOrd="3" destOrd="0" presId="urn:microsoft.com/office/officeart/2005/8/layout/StepDownProcess"/>
    <dgm:cxn modelId="{EBDC2325-076E-4699-A8F2-683F3A119179}" type="presParOf" srcId="{2E1676DD-4F1E-4B03-B832-927D2E5F6993}" destId="{96793CDA-D401-41A2-A14E-C6007DE918C9}" srcOrd="4" destOrd="0" presId="urn:microsoft.com/office/officeart/2005/8/layout/StepDownProcess"/>
    <dgm:cxn modelId="{25646B30-FD88-4452-85B6-8E2CBC0A1F17}" type="presParOf" srcId="{96793CDA-D401-41A2-A14E-C6007DE918C9}" destId="{E1715F53-C6CD-43A1-9E9D-B5735B20ACB7}" srcOrd="0" destOrd="0" presId="urn:microsoft.com/office/officeart/2005/8/layout/StepDownProcess"/>
    <dgm:cxn modelId="{7E9E4970-E608-492C-9F93-9400A68780F3}" type="presParOf" srcId="{96793CDA-D401-41A2-A14E-C6007DE918C9}" destId="{DA5B906D-3CD0-4ED3-9598-4BF97FDE8332}" srcOrd="1" destOrd="0" presId="urn:microsoft.com/office/officeart/2005/8/layout/StepDownProcess"/>
    <dgm:cxn modelId="{FCCECF77-BBEC-423C-88F6-A13BB51119AF}" type="presParOf" srcId="{96793CDA-D401-41A2-A14E-C6007DE918C9}" destId="{490FCAD5-426D-49D1-9837-C7239163DA75}" srcOrd="2" destOrd="0" presId="urn:microsoft.com/office/officeart/2005/8/layout/StepDownProcess"/>
    <dgm:cxn modelId="{9FA6BFD2-A53A-49AE-BF36-8D25FBF2903E}" type="presParOf" srcId="{2E1676DD-4F1E-4B03-B832-927D2E5F6993}" destId="{16307908-40DF-406D-98A2-8B2A33A442A8}" srcOrd="5" destOrd="0" presId="urn:microsoft.com/office/officeart/2005/8/layout/StepDownProcess"/>
    <dgm:cxn modelId="{155D831E-A24A-4DBB-BD13-2B5DE846812C}" type="presParOf" srcId="{2E1676DD-4F1E-4B03-B832-927D2E5F6993}" destId="{496D3442-F973-41A1-911C-7B94DBA5DBF2}" srcOrd="6" destOrd="0" presId="urn:microsoft.com/office/officeart/2005/8/layout/StepDownProcess"/>
    <dgm:cxn modelId="{9762D527-A9C1-441E-8EBD-905B66660F10}" type="presParOf" srcId="{496D3442-F973-41A1-911C-7B94DBA5DBF2}" destId="{F54EBF4A-5517-474B-AFE8-03B655E51671}" srcOrd="0" destOrd="0" presId="urn:microsoft.com/office/officeart/2005/8/layout/StepDownProcess"/>
    <dgm:cxn modelId="{E1696C51-3B29-4CC1-A87E-2B089A488F0E}" type="presParOf" srcId="{496D3442-F973-41A1-911C-7B94DBA5DBF2}" destId="{724AE8B0-EE95-4A31-9510-7219DFC08211}" srcOrd="1" destOrd="0" presId="urn:microsoft.com/office/officeart/2005/8/layout/StepDownProcess"/>
    <dgm:cxn modelId="{F7869D59-3C6D-4543-A05C-063FA393EB72}" type="presParOf" srcId="{496D3442-F973-41A1-911C-7B94DBA5DBF2}" destId="{7F4EE488-B729-42BB-BDCA-EA34575B790A}" srcOrd="2" destOrd="0" presId="urn:microsoft.com/office/officeart/2005/8/layout/StepDownProcess"/>
    <dgm:cxn modelId="{508DA61C-7DAF-4BC0-BD45-488856BDD94B}" type="presParOf" srcId="{2E1676DD-4F1E-4B03-B832-927D2E5F6993}" destId="{EC236E8C-72D5-41E7-8C2E-048D5408BBCF}" srcOrd="7" destOrd="0" presId="urn:microsoft.com/office/officeart/2005/8/layout/StepDownProcess"/>
    <dgm:cxn modelId="{AA400DD7-BB6D-4A9F-B059-6A80FA8E35C1}" type="presParOf" srcId="{2E1676DD-4F1E-4B03-B832-927D2E5F6993}" destId="{606F0DCE-3074-40D9-8007-F65B896D60A2}" srcOrd="8" destOrd="0" presId="urn:microsoft.com/office/officeart/2005/8/layout/StepDownProcess"/>
    <dgm:cxn modelId="{1FED3767-25CB-41F7-8FD2-56F421179F3D}" type="presParOf" srcId="{606F0DCE-3074-40D9-8007-F65B896D60A2}" destId="{15C47585-7C05-4DA9-994A-21DAE62E1155}" srcOrd="0" destOrd="0" presId="urn:microsoft.com/office/officeart/2005/8/layout/StepDownProcess"/>
    <dgm:cxn modelId="{322B69E0-91FB-4A7F-8A90-6BEB7E45D775}" type="presParOf" srcId="{606F0DCE-3074-40D9-8007-F65B896D60A2}" destId="{4A820955-1D55-49B9-B208-406D0D421C2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EC11FB-C20B-4921-8D36-CF68D059E747}" type="doc">
      <dgm:prSet loTypeId="urn:microsoft.com/office/officeart/2005/8/layout/hList9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48C4D-7E71-4C7C-8F7B-70EC115CC670}">
      <dgm:prSet phldrT="[Text]"/>
      <dgm:spPr/>
      <dgm:t>
        <a:bodyPr/>
        <a:lstStyle/>
        <a:p>
          <a:r>
            <a:rPr lang="en-US" dirty="0"/>
            <a:t>Master</a:t>
          </a:r>
        </a:p>
      </dgm:t>
    </dgm:pt>
    <dgm:pt modelId="{3D7959B6-93CB-4CE1-AD49-99D387446DE4}" type="parTrans" cxnId="{DCD12032-E6A7-498D-BDA3-E658E1EECFD7}">
      <dgm:prSet/>
      <dgm:spPr/>
      <dgm:t>
        <a:bodyPr/>
        <a:lstStyle/>
        <a:p>
          <a:endParaRPr lang="en-US"/>
        </a:p>
      </dgm:t>
    </dgm:pt>
    <dgm:pt modelId="{1D5E7568-9594-4320-9DA6-96DBCE8B4B2B}" type="sibTrans" cxnId="{DCD12032-E6A7-498D-BDA3-E658E1EECFD7}">
      <dgm:prSet/>
      <dgm:spPr/>
      <dgm:t>
        <a:bodyPr/>
        <a:lstStyle/>
        <a:p>
          <a:endParaRPr lang="en-US"/>
        </a:p>
      </dgm:t>
    </dgm:pt>
    <dgm:pt modelId="{C65F04F4-90F6-4B02-9039-F78D75C68DF4}">
      <dgm:prSet phldrT="[Text]"/>
      <dgm:spPr/>
      <dgm:t>
        <a:bodyPr/>
        <a:lstStyle/>
        <a:p>
          <a:r>
            <a:rPr lang="en-US" dirty="0"/>
            <a:t>2 years</a:t>
          </a:r>
        </a:p>
      </dgm:t>
    </dgm:pt>
    <dgm:pt modelId="{93798FDD-9C87-475D-824C-B80C6910CB6D}" type="parTrans" cxnId="{1B5C70CB-85BD-4076-81FC-D43A40849E1B}">
      <dgm:prSet/>
      <dgm:spPr/>
      <dgm:t>
        <a:bodyPr/>
        <a:lstStyle/>
        <a:p>
          <a:endParaRPr lang="en-US"/>
        </a:p>
      </dgm:t>
    </dgm:pt>
    <dgm:pt modelId="{2B1BA998-8430-4BD5-8658-4406500D097E}" type="sibTrans" cxnId="{1B5C70CB-85BD-4076-81FC-D43A40849E1B}">
      <dgm:prSet/>
      <dgm:spPr/>
      <dgm:t>
        <a:bodyPr/>
        <a:lstStyle/>
        <a:p>
          <a:endParaRPr lang="en-US"/>
        </a:p>
      </dgm:t>
    </dgm:pt>
    <dgm:pt modelId="{DEFF79BE-2060-4E7E-B25C-A46D709D23C5}">
      <dgm:prSet phldrT="[Text]"/>
      <dgm:spPr/>
      <dgm:t>
        <a:bodyPr/>
        <a:lstStyle/>
        <a:p>
          <a:r>
            <a:rPr lang="en-US" dirty="0"/>
            <a:t>5 years</a:t>
          </a:r>
        </a:p>
      </dgm:t>
    </dgm:pt>
    <dgm:pt modelId="{5C4594FD-7E3D-4467-AFDE-A2A72827BCB1}" type="parTrans" cxnId="{9955CBD3-EFF5-4159-8248-78BFD42EB7F1}">
      <dgm:prSet/>
      <dgm:spPr/>
      <dgm:t>
        <a:bodyPr/>
        <a:lstStyle/>
        <a:p>
          <a:endParaRPr lang="en-US"/>
        </a:p>
      </dgm:t>
    </dgm:pt>
    <dgm:pt modelId="{B9F655B2-A10A-406F-9EB8-40CFD06ACCA7}" type="sibTrans" cxnId="{9955CBD3-EFF5-4159-8248-78BFD42EB7F1}">
      <dgm:prSet/>
      <dgm:spPr/>
      <dgm:t>
        <a:bodyPr/>
        <a:lstStyle/>
        <a:p>
          <a:endParaRPr lang="en-US"/>
        </a:p>
      </dgm:t>
    </dgm:pt>
    <dgm:pt modelId="{99663355-C696-491C-985D-04701A42AC4B}">
      <dgm:prSet phldrT="[Text]"/>
      <dgm:spPr/>
      <dgm:t>
        <a:bodyPr/>
        <a:lstStyle/>
        <a:p>
          <a:r>
            <a:rPr lang="en-US" dirty="0"/>
            <a:t>PhD</a:t>
          </a:r>
        </a:p>
      </dgm:t>
    </dgm:pt>
    <dgm:pt modelId="{49B09202-A471-4E84-8C1E-DCAA3215630F}" type="parTrans" cxnId="{E4AA7656-E448-4BBC-BF6B-C212CCCF8746}">
      <dgm:prSet/>
      <dgm:spPr/>
      <dgm:t>
        <a:bodyPr/>
        <a:lstStyle/>
        <a:p>
          <a:endParaRPr lang="en-US"/>
        </a:p>
      </dgm:t>
    </dgm:pt>
    <dgm:pt modelId="{9C896211-0777-43DC-95A6-32A7E103186C}" type="sibTrans" cxnId="{E4AA7656-E448-4BBC-BF6B-C212CCCF8746}">
      <dgm:prSet/>
      <dgm:spPr/>
      <dgm:t>
        <a:bodyPr/>
        <a:lstStyle/>
        <a:p>
          <a:endParaRPr lang="en-US"/>
        </a:p>
      </dgm:t>
    </dgm:pt>
    <dgm:pt modelId="{EB542792-D356-44A5-B20C-0C3BA39FFA4C}">
      <dgm:prSet phldrT="[Text]"/>
      <dgm:spPr/>
      <dgm:t>
        <a:bodyPr/>
        <a:lstStyle/>
        <a:p>
          <a:r>
            <a:rPr lang="en-US" dirty="0"/>
            <a:t>3 years</a:t>
          </a:r>
        </a:p>
      </dgm:t>
    </dgm:pt>
    <dgm:pt modelId="{58C00ADD-CB8F-4EFF-A3B0-522570A1E622}" type="parTrans" cxnId="{47E5AA24-6C7E-4F8F-AED9-511BC8BC2ABB}">
      <dgm:prSet/>
      <dgm:spPr/>
      <dgm:t>
        <a:bodyPr/>
        <a:lstStyle/>
        <a:p>
          <a:endParaRPr lang="en-US"/>
        </a:p>
      </dgm:t>
    </dgm:pt>
    <dgm:pt modelId="{B2F99BB4-70A5-4A56-890D-A69BB1997837}" type="sibTrans" cxnId="{47E5AA24-6C7E-4F8F-AED9-511BC8BC2ABB}">
      <dgm:prSet/>
      <dgm:spPr/>
      <dgm:t>
        <a:bodyPr/>
        <a:lstStyle/>
        <a:p>
          <a:endParaRPr lang="en-US"/>
        </a:p>
      </dgm:t>
    </dgm:pt>
    <dgm:pt modelId="{E1DDFC53-2A8F-4FD4-8E58-63A08F6E99FA}">
      <dgm:prSet phldrT="[Text]"/>
      <dgm:spPr/>
      <dgm:t>
        <a:bodyPr/>
        <a:lstStyle/>
        <a:p>
          <a:r>
            <a:rPr lang="en-US" dirty="0"/>
            <a:t>6 years</a:t>
          </a:r>
        </a:p>
      </dgm:t>
    </dgm:pt>
    <dgm:pt modelId="{8C4D702A-0DE0-40E7-8C64-43C664E71E2E}" type="parTrans" cxnId="{771D5543-5322-49F0-9542-27274B4FF1EE}">
      <dgm:prSet/>
      <dgm:spPr/>
      <dgm:t>
        <a:bodyPr/>
        <a:lstStyle/>
        <a:p>
          <a:endParaRPr lang="en-US"/>
        </a:p>
      </dgm:t>
    </dgm:pt>
    <dgm:pt modelId="{8381739B-9966-4A84-A571-978BA9AC15EA}" type="sibTrans" cxnId="{771D5543-5322-49F0-9542-27274B4FF1EE}">
      <dgm:prSet/>
      <dgm:spPr/>
      <dgm:t>
        <a:bodyPr/>
        <a:lstStyle/>
        <a:p>
          <a:endParaRPr lang="en-US"/>
        </a:p>
      </dgm:t>
    </dgm:pt>
    <dgm:pt modelId="{BE28A18F-DC89-427B-A9CB-C75962D1942B}">
      <dgm:prSet phldrT="[Text]"/>
      <dgm:spPr/>
      <dgm:t>
        <a:bodyPr/>
        <a:lstStyle/>
        <a:p>
          <a:r>
            <a:rPr lang="en-US" dirty="0"/>
            <a:t>1 year</a:t>
          </a:r>
        </a:p>
      </dgm:t>
    </dgm:pt>
    <dgm:pt modelId="{D37568DA-9E2B-441C-BEA1-AC60F5E3D6A8}" type="parTrans" cxnId="{4B3C7C2C-A937-44E3-9FF9-235501F0E9EC}">
      <dgm:prSet/>
      <dgm:spPr/>
      <dgm:t>
        <a:bodyPr/>
        <a:lstStyle/>
        <a:p>
          <a:endParaRPr lang="en-US"/>
        </a:p>
      </dgm:t>
    </dgm:pt>
    <dgm:pt modelId="{80D5043F-A1DC-4502-840A-042082DFD6B2}" type="sibTrans" cxnId="{4B3C7C2C-A937-44E3-9FF9-235501F0E9EC}">
      <dgm:prSet/>
      <dgm:spPr/>
      <dgm:t>
        <a:bodyPr/>
        <a:lstStyle/>
        <a:p>
          <a:endParaRPr lang="en-US"/>
        </a:p>
      </dgm:t>
    </dgm:pt>
    <dgm:pt modelId="{20353357-7AD6-47D8-AB0D-093E6F6D6753}" type="pres">
      <dgm:prSet presAssocID="{F7EC11FB-C20B-4921-8D36-CF68D059E747}" presName="list" presStyleCnt="0">
        <dgm:presLayoutVars>
          <dgm:dir/>
          <dgm:animLvl val="lvl"/>
        </dgm:presLayoutVars>
      </dgm:prSet>
      <dgm:spPr/>
    </dgm:pt>
    <dgm:pt modelId="{9D636B46-95BE-494B-94E5-70E3D3DBAE80}" type="pres">
      <dgm:prSet presAssocID="{A7E48C4D-7E71-4C7C-8F7B-70EC115CC670}" presName="posSpace" presStyleCnt="0"/>
      <dgm:spPr/>
    </dgm:pt>
    <dgm:pt modelId="{9A59EAC5-6F88-4AAD-B4A0-7ADD11DD7114}" type="pres">
      <dgm:prSet presAssocID="{A7E48C4D-7E71-4C7C-8F7B-70EC115CC670}" presName="vertFlow" presStyleCnt="0"/>
      <dgm:spPr/>
    </dgm:pt>
    <dgm:pt modelId="{174B5BA5-03BC-4744-9CEA-5CC643FD595F}" type="pres">
      <dgm:prSet presAssocID="{A7E48C4D-7E71-4C7C-8F7B-70EC115CC670}" presName="topSpace" presStyleCnt="0"/>
      <dgm:spPr/>
    </dgm:pt>
    <dgm:pt modelId="{B563B624-6781-4B24-8AC2-874E71E93B73}" type="pres">
      <dgm:prSet presAssocID="{A7E48C4D-7E71-4C7C-8F7B-70EC115CC670}" presName="firstComp" presStyleCnt="0"/>
      <dgm:spPr/>
    </dgm:pt>
    <dgm:pt modelId="{4E12A3F2-79B8-463D-AE6A-1F94665A631C}" type="pres">
      <dgm:prSet presAssocID="{A7E48C4D-7E71-4C7C-8F7B-70EC115CC670}" presName="firstChild" presStyleLbl="bgAccFollowNode1" presStyleIdx="0" presStyleCnt="5"/>
      <dgm:spPr/>
    </dgm:pt>
    <dgm:pt modelId="{2285A479-E5B1-4408-8AB9-F0644871D982}" type="pres">
      <dgm:prSet presAssocID="{A7E48C4D-7E71-4C7C-8F7B-70EC115CC670}" presName="firstChildTx" presStyleLbl="bgAccFollowNode1" presStyleIdx="0" presStyleCnt="5">
        <dgm:presLayoutVars>
          <dgm:bulletEnabled val="1"/>
        </dgm:presLayoutVars>
      </dgm:prSet>
      <dgm:spPr/>
    </dgm:pt>
    <dgm:pt modelId="{FEBC87E5-6D2C-48BE-A7D2-E33120CB2E7D}" type="pres">
      <dgm:prSet presAssocID="{DEFF79BE-2060-4E7E-B25C-A46D709D23C5}" presName="comp" presStyleCnt="0"/>
      <dgm:spPr/>
    </dgm:pt>
    <dgm:pt modelId="{5FAE1F86-EFCB-4919-A2F3-E6862D8ED42A}" type="pres">
      <dgm:prSet presAssocID="{DEFF79BE-2060-4E7E-B25C-A46D709D23C5}" presName="child" presStyleLbl="bgAccFollowNode1" presStyleIdx="1" presStyleCnt="5"/>
      <dgm:spPr/>
    </dgm:pt>
    <dgm:pt modelId="{24041915-597E-4C71-BEC8-1A4B6C17361D}" type="pres">
      <dgm:prSet presAssocID="{DEFF79BE-2060-4E7E-B25C-A46D709D23C5}" presName="childTx" presStyleLbl="bgAccFollowNode1" presStyleIdx="1" presStyleCnt="5">
        <dgm:presLayoutVars>
          <dgm:bulletEnabled val="1"/>
        </dgm:presLayoutVars>
      </dgm:prSet>
      <dgm:spPr/>
    </dgm:pt>
    <dgm:pt modelId="{C4C3394A-FFF4-46FF-A7C3-E233B94551F5}" type="pres">
      <dgm:prSet presAssocID="{A7E48C4D-7E71-4C7C-8F7B-70EC115CC670}" presName="negSpace" presStyleCnt="0"/>
      <dgm:spPr/>
    </dgm:pt>
    <dgm:pt modelId="{362515E6-3A9A-4D5F-A94A-792B1C95251D}" type="pres">
      <dgm:prSet presAssocID="{A7E48C4D-7E71-4C7C-8F7B-70EC115CC670}" presName="circle" presStyleLbl="node1" presStyleIdx="0" presStyleCnt="2"/>
      <dgm:spPr/>
    </dgm:pt>
    <dgm:pt modelId="{10A20150-2B13-48D3-A380-F1ABF21EA0E4}" type="pres">
      <dgm:prSet presAssocID="{1D5E7568-9594-4320-9DA6-96DBCE8B4B2B}" presName="transSpace" presStyleCnt="0"/>
      <dgm:spPr/>
    </dgm:pt>
    <dgm:pt modelId="{342C9EDB-C4FA-4BB2-AA58-8C0E2B77115D}" type="pres">
      <dgm:prSet presAssocID="{99663355-C696-491C-985D-04701A42AC4B}" presName="posSpace" presStyleCnt="0"/>
      <dgm:spPr/>
    </dgm:pt>
    <dgm:pt modelId="{7183E6BB-52FD-4EA0-932B-ABF7988923A5}" type="pres">
      <dgm:prSet presAssocID="{99663355-C696-491C-985D-04701A42AC4B}" presName="vertFlow" presStyleCnt="0"/>
      <dgm:spPr/>
    </dgm:pt>
    <dgm:pt modelId="{F0400542-2B5F-432D-AC8A-3625359DC8B2}" type="pres">
      <dgm:prSet presAssocID="{99663355-C696-491C-985D-04701A42AC4B}" presName="topSpace" presStyleCnt="0"/>
      <dgm:spPr/>
    </dgm:pt>
    <dgm:pt modelId="{1F0A3C26-A78D-4C2E-B6BC-A4839CA56E80}" type="pres">
      <dgm:prSet presAssocID="{99663355-C696-491C-985D-04701A42AC4B}" presName="firstComp" presStyleCnt="0"/>
      <dgm:spPr/>
    </dgm:pt>
    <dgm:pt modelId="{F03B5177-E4A3-48A7-9EA7-A235CC373A0F}" type="pres">
      <dgm:prSet presAssocID="{99663355-C696-491C-985D-04701A42AC4B}" presName="firstChild" presStyleLbl="bgAccFollowNode1" presStyleIdx="2" presStyleCnt="5"/>
      <dgm:spPr/>
    </dgm:pt>
    <dgm:pt modelId="{7BD758B8-AA1E-4542-B4F8-7144BFA7BF70}" type="pres">
      <dgm:prSet presAssocID="{99663355-C696-491C-985D-04701A42AC4B}" presName="firstChildTx" presStyleLbl="bgAccFollowNode1" presStyleIdx="2" presStyleCnt="5">
        <dgm:presLayoutVars>
          <dgm:bulletEnabled val="1"/>
        </dgm:presLayoutVars>
      </dgm:prSet>
      <dgm:spPr/>
    </dgm:pt>
    <dgm:pt modelId="{0F50DD6A-2AF2-406D-86DE-5939AFBDFEC7}" type="pres">
      <dgm:prSet presAssocID="{E1DDFC53-2A8F-4FD4-8E58-63A08F6E99FA}" presName="comp" presStyleCnt="0"/>
      <dgm:spPr/>
    </dgm:pt>
    <dgm:pt modelId="{E131ADBB-3479-4D0C-8D42-1E24257F85EE}" type="pres">
      <dgm:prSet presAssocID="{E1DDFC53-2A8F-4FD4-8E58-63A08F6E99FA}" presName="child" presStyleLbl="bgAccFollowNode1" presStyleIdx="3" presStyleCnt="5"/>
      <dgm:spPr/>
    </dgm:pt>
    <dgm:pt modelId="{3703DB23-3EC0-4763-8664-A80B104D22CC}" type="pres">
      <dgm:prSet presAssocID="{E1DDFC53-2A8F-4FD4-8E58-63A08F6E99FA}" presName="childTx" presStyleLbl="bgAccFollowNode1" presStyleIdx="3" presStyleCnt="5">
        <dgm:presLayoutVars>
          <dgm:bulletEnabled val="1"/>
        </dgm:presLayoutVars>
      </dgm:prSet>
      <dgm:spPr/>
    </dgm:pt>
    <dgm:pt modelId="{6D088489-2216-4A64-818A-38F14E0CFC15}" type="pres">
      <dgm:prSet presAssocID="{BE28A18F-DC89-427B-A9CB-C75962D1942B}" presName="comp" presStyleCnt="0"/>
      <dgm:spPr/>
    </dgm:pt>
    <dgm:pt modelId="{6F3DFA70-1746-4FEB-BC3B-9AC38D63245F}" type="pres">
      <dgm:prSet presAssocID="{BE28A18F-DC89-427B-A9CB-C75962D1942B}" presName="child" presStyleLbl="bgAccFollowNode1" presStyleIdx="4" presStyleCnt="5"/>
      <dgm:spPr/>
    </dgm:pt>
    <dgm:pt modelId="{7ACDF1DC-CE42-4FFB-91B5-471814AE4EC2}" type="pres">
      <dgm:prSet presAssocID="{BE28A18F-DC89-427B-A9CB-C75962D1942B}" presName="childTx" presStyleLbl="bgAccFollowNode1" presStyleIdx="4" presStyleCnt="5">
        <dgm:presLayoutVars>
          <dgm:bulletEnabled val="1"/>
        </dgm:presLayoutVars>
      </dgm:prSet>
      <dgm:spPr/>
    </dgm:pt>
    <dgm:pt modelId="{01A4A934-F4CD-4ED8-967B-6B060923D2B2}" type="pres">
      <dgm:prSet presAssocID="{99663355-C696-491C-985D-04701A42AC4B}" presName="negSpace" presStyleCnt="0"/>
      <dgm:spPr/>
    </dgm:pt>
    <dgm:pt modelId="{8652C5E3-BEA0-4C65-AF53-FA0FB98A8941}" type="pres">
      <dgm:prSet presAssocID="{99663355-C696-491C-985D-04701A42AC4B}" presName="circle" presStyleLbl="node1" presStyleIdx="1" presStyleCnt="2"/>
      <dgm:spPr/>
    </dgm:pt>
  </dgm:ptLst>
  <dgm:cxnLst>
    <dgm:cxn modelId="{4EC77014-11DE-4B07-BBAC-20DCE0208F65}" type="presOf" srcId="{EB542792-D356-44A5-B20C-0C3BA39FFA4C}" destId="{7BD758B8-AA1E-4542-B4F8-7144BFA7BF70}" srcOrd="1" destOrd="0" presId="urn:microsoft.com/office/officeart/2005/8/layout/hList9"/>
    <dgm:cxn modelId="{25A9EC18-EF7B-4A76-B4BE-F140E3479D09}" type="presOf" srcId="{99663355-C696-491C-985D-04701A42AC4B}" destId="{8652C5E3-BEA0-4C65-AF53-FA0FB98A8941}" srcOrd="0" destOrd="0" presId="urn:microsoft.com/office/officeart/2005/8/layout/hList9"/>
    <dgm:cxn modelId="{1AE09722-85C6-4EA0-9372-1B872AF2D4EF}" type="presOf" srcId="{E1DDFC53-2A8F-4FD4-8E58-63A08F6E99FA}" destId="{3703DB23-3EC0-4763-8664-A80B104D22CC}" srcOrd="1" destOrd="0" presId="urn:microsoft.com/office/officeart/2005/8/layout/hList9"/>
    <dgm:cxn modelId="{47E5AA24-6C7E-4F8F-AED9-511BC8BC2ABB}" srcId="{99663355-C696-491C-985D-04701A42AC4B}" destId="{EB542792-D356-44A5-B20C-0C3BA39FFA4C}" srcOrd="0" destOrd="0" parTransId="{58C00ADD-CB8F-4EFF-A3B0-522570A1E622}" sibTransId="{B2F99BB4-70A5-4A56-890D-A69BB1997837}"/>
    <dgm:cxn modelId="{4B3C7C2C-A937-44E3-9FF9-235501F0E9EC}" srcId="{99663355-C696-491C-985D-04701A42AC4B}" destId="{BE28A18F-DC89-427B-A9CB-C75962D1942B}" srcOrd="2" destOrd="0" parTransId="{D37568DA-9E2B-441C-BEA1-AC60F5E3D6A8}" sibTransId="{80D5043F-A1DC-4502-840A-042082DFD6B2}"/>
    <dgm:cxn modelId="{BE3CCA30-8FC6-46B6-A51F-DD11FA757606}" type="presOf" srcId="{C65F04F4-90F6-4B02-9039-F78D75C68DF4}" destId="{4E12A3F2-79B8-463D-AE6A-1F94665A631C}" srcOrd="0" destOrd="0" presId="urn:microsoft.com/office/officeart/2005/8/layout/hList9"/>
    <dgm:cxn modelId="{DCD12032-E6A7-498D-BDA3-E658E1EECFD7}" srcId="{F7EC11FB-C20B-4921-8D36-CF68D059E747}" destId="{A7E48C4D-7E71-4C7C-8F7B-70EC115CC670}" srcOrd="0" destOrd="0" parTransId="{3D7959B6-93CB-4CE1-AD49-99D387446DE4}" sibTransId="{1D5E7568-9594-4320-9DA6-96DBCE8B4B2B}"/>
    <dgm:cxn modelId="{771D5543-5322-49F0-9542-27274B4FF1EE}" srcId="{99663355-C696-491C-985D-04701A42AC4B}" destId="{E1DDFC53-2A8F-4FD4-8E58-63A08F6E99FA}" srcOrd="1" destOrd="0" parTransId="{8C4D702A-0DE0-40E7-8C64-43C664E71E2E}" sibTransId="{8381739B-9966-4A84-A571-978BA9AC15EA}"/>
    <dgm:cxn modelId="{ABAF216C-6B14-4C1F-AB53-6782C5364B8D}" type="presOf" srcId="{BE28A18F-DC89-427B-A9CB-C75962D1942B}" destId="{7ACDF1DC-CE42-4FFB-91B5-471814AE4EC2}" srcOrd="1" destOrd="0" presId="urn:microsoft.com/office/officeart/2005/8/layout/hList9"/>
    <dgm:cxn modelId="{CC59744C-7777-496A-9A4F-65DCADE297E2}" type="presOf" srcId="{EB542792-D356-44A5-B20C-0C3BA39FFA4C}" destId="{F03B5177-E4A3-48A7-9EA7-A235CC373A0F}" srcOrd="0" destOrd="0" presId="urn:microsoft.com/office/officeart/2005/8/layout/hList9"/>
    <dgm:cxn modelId="{9B9A976C-86A2-4F92-8BCD-EB308F6508CE}" type="presOf" srcId="{A7E48C4D-7E71-4C7C-8F7B-70EC115CC670}" destId="{362515E6-3A9A-4D5F-A94A-792B1C95251D}" srcOrd="0" destOrd="0" presId="urn:microsoft.com/office/officeart/2005/8/layout/hList9"/>
    <dgm:cxn modelId="{484ED24F-50B9-41EA-9020-361C07F8DADA}" type="presOf" srcId="{F7EC11FB-C20B-4921-8D36-CF68D059E747}" destId="{20353357-7AD6-47D8-AB0D-093E6F6D6753}" srcOrd="0" destOrd="0" presId="urn:microsoft.com/office/officeart/2005/8/layout/hList9"/>
    <dgm:cxn modelId="{E4AA7656-E448-4BBC-BF6B-C212CCCF8746}" srcId="{F7EC11FB-C20B-4921-8D36-CF68D059E747}" destId="{99663355-C696-491C-985D-04701A42AC4B}" srcOrd="1" destOrd="0" parTransId="{49B09202-A471-4E84-8C1E-DCAA3215630F}" sibTransId="{9C896211-0777-43DC-95A6-32A7E103186C}"/>
    <dgm:cxn modelId="{2C559878-0BA8-4B84-8EB1-24FD711A8E25}" type="presOf" srcId="{DEFF79BE-2060-4E7E-B25C-A46D709D23C5}" destId="{5FAE1F86-EFCB-4919-A2F3-E6862D8ED42A}" srcOrd="0" destOrd="0" presId="urn:microsoft.com/office/officeart/2005/8/layout/hList9"/>
    <dgm:cxn modelId="{5F974FA2-D871-47FF-9E03-244F6F9C927E}" type="presOf" srcId="{C65F04F4-90F6-4B02-9039-F78D75C68DF4}" destId="{2285A479-E5B1-4408-8AB9-F0644871D982}" srcOrd="1" destOrd="0" presId="urn:microsoft.com/office/officeart/2005/8/layout/hList9"/>
    <dgm:cxn modelId="{458D88B0-A289-4E78-88BF-1D97EA29E222}" type="presOf" srcId="{DEFF79BE-2060-4E7E-B25C-A46D709D23C5}" destId="{24041915-597E-4C71-BEC8-1A4B6C17361D}" srcOrd="1" destOrd="0" presId="urn:microsoft.com/office/officeart/2005/8/layout/hList9"/>
    <dgm:cxn modelId="{1B5C70CB-85BD-4076-81FC-D43A40849E1B}" srcId="{A7E48C4D-7E71-4C7C-8F7B-70EC115CC670}" destId="{C65F04F4-90F6-4B02-9039-F78D75C68DF4}" srcOrd="0" destOrd="0" parTransId="{93798FDD-9C87-475D-824C-B80C6910CB6D}" sibTransId="{2B1BA998-8430-4BD5-8658-4406500D097E}"/>
    <dgm:cxn modelId="{9955CBD3-EFF5-4159-8248-78BFD42EB7F1}" srcId="{A7E48C4D-7E71-4C7C-8F7B-70EC115CC670}" destId="{DEFF79BE-2060-4E7E-B25C-A46D709D23C5}" srcOrd="1" destOrd="0" parTransId="{5C4594FD-7E3D-4467-AFDE-A2A72827BCB1}" sibTransId="{B9F655B2-A10A-406F-9EB8-40CFD06ACCA7}"/>
    <dgm:cxn modelId="{159742E3-2C14-41DA-A0BC-8C8337401DEE}" type="presOf" srcId="{E1DDFC53-2A8F-4FD4-8E58-63A08F6E99FA}" destId="{E131ADBB-3479-4D0C-8D42-1E24257F85EE}" srcOrd="0" destOrd="0" presId="urn:microsoft.com/office/officeart/2005/8/layout/hList9"/>
    <dgm:cxn modelId="{E3563CE9-DE80-45A5-AFE0-9FE244D1335B}" type="presOf" srcId="{BE28A18F-DC89-427B-A9CB-C75962D1942B}" destId="{6F3DFA70-1746-4FEB-BC3B-9AC38D63245F}" srcOrd="0" destOrd="0" presId="urn:microsoft.com/office/officeart/2005/8/layout/hList9"/>
    <dgm:cxn modelId="{D57673E3-A3BF-46FC-972A-26A7BF14AFFB}" type="presParOf" srcId="{20353357-7AD6-47D8-AB0D-093E6F6D6753}" destId="{9D636B46-95BE-494B-94E5-70E3D3DBAE80}" srcOrd="0" destOrd="0" presId="urn:microsoft.com/office/officeart/2005/8/layout/hList9"/>
    <dgm:cxn modelId="{4AD2C367-0047-44E4-BE34-A0A0662FDD00}" type="presParOf" srcId="{20353357-7AD6-47D8-AB0D-093E6F6D6753}" destId="{9A59EAC5-6F88-4AAD-B4A0-7ADD11DD7114}" srcOrd="1" destOrd="0" presId="urn:microsoft.com/office/officeart/2005/8/layout/hList9"/>
    <dgm:cxn modelId="{54E0B073-9428-4776-9210-A3BC9456AA84}" type="presParOf" srcId="{9A59EAC5-6F88-4AAD-B4A0-7ADD11DD7114}" destId="{174B5BA5-03BC-4744-9CEA-5CC643FD595F}" srcOrd="0" destOrd="0" presId="urn:microsoft.com/office/officeart/2005/8/layout/hList9"/>
    <dgm:cxn modelId="{58B043C0-40F8-4994-9EBA-1A46ABBAAE97}" type="presParOf" srcId="{9A59EAC5-6F88-4AAD-B4A0-7ADD11DD7114}" destId="{B563B624-6781-4B24-8AC2-874E71E93B73}" srcOrd="1" destOrd="0" presId="urn:microsoft.com/office/officeart/2005/8/layout/hList9"/>
    <dgm:cxn modelId="{36C2717C-D822-4749-B340-B329D3FE5E5B}" type="presParOf" srcId="{B563B624-6781-4B24-8AC2-874E71E93B73}" destId="{4E12A3F2-79B8-463D-AE6A-1F94665A631C}" srcOrd="0" destOrd="0" presId="urn:microsoft.com/office/officeart/2005/8/layout/hList9"/>
    <dgm:cxn modelId="{C05F8A7A-411A-4545-827B-8BF86BADEB6E}" type="presParOf" srcId="{B563B624-6781-4B24-8AC2-874E71E93B73}" destId="{2285A479-E5B1-4408-8AB9-F0644871D982}" srcOrd="1" destOrd="0" presId="urn:microsoft.com/office/officeart/2005/8/layout/hList9"/>
    <dgm:cxn modelId="{B369716F-E50A-4A18-BBE0-40EEB0667B80}" type="presParOf" srcId="{9A59EAC5-6F88-4AAD-B4A0-7ADD11DD7114}" destId="{FEBC87E5-6D2C-48BE-A7D2-E33120CB2E7D}" srcOrd="2" destOrd="0" presId="urn:microsoft.com/office/officeart/2005/8/layout/hList9"/>
    <dgm:cxn modelId="{340E8FD9-B30A-46E1-9C8A-64740AC9A226}" type="presParOf" srcId="{FEBC87E5-6D2C-48BE-A7D2-E33120CB2E7D}" destId="{5FAE1F86-EFCB-4919-A2F3-E6862D8ED42A}" srcOrd="0" destOrd="0" presId="urn:microsoft.com/office/officeart/2005/8/layout/hList9"/>
    <dgm:cxn modelId="{4F8B75D5-7469-4A3F-9E0E-D3FF4A73B42D}" type="presParOf" srcId="{FEBC87E5-6D2C-48BE-A7D2-E33120CB2E7D}" destId="{24041915-597E-4C71-BEC8-1A4B6C17361D}" srcOrd="1" destOrd="0" presId="urn:microsoft.com/office/officeart/2005/8/layout/hList9"/>
    <dgm:cxn modelId="{DFD0D11D-6359-436E-8DBF-493C76FDE607}" type="presParOf" srcId="{20353357-7AD6-47D8-AB0D-093E6F6D6753}" destId="{C4C3394A-FFF4-46FF-A7C3-E233B94551F5}" srcOrd="2" destOrd="0" presId="urn:microsoft.com/office/officeart/2005/8/layout/hList9"/>
    <dgm:cxn modelId="{50977FA6-88C2-412E-9D1B-BB04685DBC63}" type="presParOf" srcId="{20353357-7AD6-47D8-AB0D-093E6F6D6753}" destId="{362515E6-3A9A-4D5F-A94A-792B1C95251D}" srcOrd="3" destOrd="0" presId="urn:microsoft.com/office/officeart/2005/8/layout/hList9"/>
    <dgm:cxn modelId="{4C5B4C35-7405-4AE2-BC78-0EC097F99930}" type="presParOf" srcId="{20353357-7AD6-47D8-AB0D-093E6F6D6753}" destId="{10A20150-2B13-48D3-A380-F1ABF21EA0E4}" srcOrd="4" destOrd="0" presId="urn:microsoft.com/office/officeart/2005/8/layout/hList9"/>
    <dgm:cxn modelId="{699DA953-C391-4D09-9686-3BFE4B52DA86}" type="presParOf" srcId="{20353357-7AD6-47D8-AB0D-093E6F6D6753}" destId="{342C9EDB-C4FA-4BB2-AA58-8C0E2B77115D}" srcOrd="5" destOrd="0" presId="urn:microsoft.com/office/officeart/2005/8/layout/hList9"/>
    <dgm:cxn modelId="{08B54B57-0139-48A2-AC69-64BA1FEEA34D}" type="presParOf" srcId="{20353357-7AD6-47D8-AB0D-093E6F6D6753}" destId="{7183E6BB-52FD-4EA0-932B-ABF7988923A5}" srcOrd="6" destOrd="0" presId="urn:microsoft.com/office/officeart/2005/8/layout/hList9"/>
    <dgm:cxn modelId="{CA2A6283-2D7C-473C-B2AC-6B3FA094635E}" type="presParOf" srcId="{7183E6BB-52FD-4EA0-932B-ABF7988923A5}" destId="{F0400542-2B5F-432D-AC8A-3625359DC8B2}" srcOrd="0" destOrd="0" presId="urn:microsoft.com/office/officeart/2005/8/layout/hList9"/>
    <dgm:cxn modelId="{71EF5DE9-F6C8-4984-BBAB-76EF5B770BD5}" type="presParOf" srcId="{7183E6BB-52FD-4EA0-932B-ABF7988923A5}" destId="{1F0A3C26-A78D-4C2E-B6BC-A4839CA56E80}" srcOrd="1" destOrd="0" presId="urn:microsoft.com/office/officeart/2005/8/layout/hList9"/>
    <dgm:cxn modelId="{D02368CD-6A76-41B9-ABFA-2871A6879946}" type="presParOf" srcId="{1F0A3C26-A78D-4C2E-B6BC-A4839CA56E80}" destId="{F03B5177-E4A3-48A7-9EA7-A235CC373A0F}" srcOrd="0" destOrd="0" presId="urn:microsoft.com/office/officeart/2005/8/layout/hList9"/>
    <dgm:cxn modelId="{4F71B374-1160-4BCA-B392-6BCAD0AF3744}" type="presParOf" srcId="{1F0A3C26-A78D-4C2E-B6BC-A4839CA56E80}" destId="{7BD758B8-AA1E-4542-B4F8-7144BFA7BF70}" srcOrd="1" destOrd="0" presId="urn:microsoft.com/office/officeart/2005/8/layout/hList9"/>
    <dgm:cxn modelId="{11372974-5E31-4DAD-A4E7-BE1CAEBEFF28}" type="presParOf" srcId="{7183E6BB-52FD-4EA0-932B-ABF7988923A5}" destId="{0F50DD6A-2AF2-406D-86DE-5939AFBDFEC7}" srcOrd="2" destOrd="0" presId="urn:microsoft.com/office/officeart/2005/8/layout/hList9"/>
    <dgm:cxn modelId="{09999723-0680-40E9-9F3C-F58F0B547ACF}" type="presParOf" srcId="{0F50DD6A-2AF2-406D-86DE-5939AFBDFEC7}" destId="{E131ADBB-3479-4D0C-8D42-1E24257F85EE}" srcOrd="0" destOrd="0" presId="urn:microsoft.com/office/officeart/2005/8/layout/hList9"/>
    <dgm:cxn modelId="{B6D5DA96-50E4-4212-87FA-80521D1AE2E7}" type="presParOf" srcId="{0F50DD6A-2AF2-406D-86DE-5939AFBDFEC7}" destId="{3703DB23-3EC0-4763-8664-A80B104D22CC}" srcOrd="1" destOrd="0" presId="urn:microsoft.com/office/officeart/2005/8/layout/hList9"/>
    <dgm:cxn modelId="{8DA90664-417F-4B42-9299-D65A619ABDC8}" type="presParOf" srcId="{7183E6BB-52FD-4EA0-932B-ABF7988923A5}" destId="{6D088489-2216-4A64-818A-38F14E0CFC15}" srcOrd="3" destOrd="0" presId="urn:microsoft.com/office/officeart/2005/8/layout/hList9"/>
    <dgm:cxn modelId="{DB563171-5D8E-44D5-BDC3-4FF16C656DB4}" type="presParOf" srcId="{6D088489-2216-4A64-818A-38F14E0CFC15}" destId="{6F3DFA70-1746-4FEB-BC3B-9AC38D63245F}" srcOrd="0" destOrd="0" presId="urn:microsoft.com/office/officeart/2005/8/layout/hList9"/>
    <dgm:cxn modelId="{85133E77-5FE3-4968-B3AD-B19DED3F1CB6}" type="presParOf" srcId="{6D088489-2216-4A64-818A-38F14E0CFC15}" destId="{7ACDF1DC-CE42-4FFB-91B5-471814AE4EC2}" srcOrd="1" destOrd="0" presId="urn:microsoft.com/office/officeart/2005/8/layout/hList9"/>
    <dgm:cxn modelId="{14F8A951-DE2F-4115-AC52-74C17DAD642A}" type="presParOf" srcId="{20353357-7AD6-47D8-AB0D-093E6F6D6753}" destId="{01A4A934-F4CD-4ED8-967B-6B060923D2B2}" srcOrd="7" destOrd="0" presId="urn:microsoft.com/office/officeart/2005/8/layout/hList9"/>
    <dgm:cxn modelId="{9FF1E667-04F5-4049-BDC8-DC4F419309C3}" type="presParOf" srcId="{20353357-7AD6-47D8-AB0D-093E6F6D6753}" destId="{8652C5E3-BEA0-4C65-AF53-FA0FB98A894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C4CEC7-CD73-44F7-A43A-5052CDFAB814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251630-11FE-48F4-BA8C-22D841C91469}">
      <dgm:prSet phldrT="[Text]"/>
      <dgm:spPr/>
      <dgm:t>
        <a:bodyPr/>
        <a:lstStyle/>
        <a:p>
          <a:r>
            <a:rPr lang="en-US" dirty="0"/>
            <a:t>Semester withdrawal</a:t>
          </a:r>
        </a:p>
      </dgm:t>
    </dgm:pt>
    <dgm:pt modelId="{7EDBADE2-3B17-474A-8203-3A2591C40E03}" type="parTrans" cxnId="{26CA4BE6-C9B0-4690-B0D4-485BF8F9838C}">
      <dgm:prSet/>
      <dgm:spPr/>
      <dgm:t>
        <a:bodyPr/>
        <a:lstStyle/>
        <a:p>
          <a:endParaRPr lang="en-US"/>
        </a:p>
      </dgm:t>
    </dgm:pt>
    <dgm:pt modelId="{E7938A9F-51AA-4B31-8379-E0AA3E7FD6A7}" type="sibTrans" cxnId="{26CA4BE6-C9B0-4690-B0D4-485BF8F9838C}">
      <dgm:prSet/>
      <dgm:spPr/>
      <dgm:t>
        <a:bodyPr/>
        <a:lstStyle/>
        <a:p>
          <a:endParaRPr lang="en-US"/>
        </a:p>
      </dgm:t>
    </dgm:pt>
    <dgm:pt modelId="{6E51BD4B-C108-44E7-8C85-0AE2BDFCC8AF}">
      <dgm:prSet phldrT="[Text]"/>
      <dgm:spPr/>
      <dgm:t>
        <a:bodyPr/>
        <a:lstStyle/>
        <a:p>
          <a:r>
            <a:rPr lang="en-US" dirty="0"/>
            <a:t>Pass </a:t>
          </a:r>
          <a:r>
            <a:rPr lang="en-US" dirty="0" err="1"/>
            <a:t>defence</a:t>
          </a:r>
          <a:r>
            <a:rPr lang="en-US" dirty="0"/>
            <a:t> exam</a:t>
          </a:r>
        </a:p>
      </dgm:t>
    </dgm:pt>
    <dgm:pt modelId="{3E28BB8C-B8B9-4C00-B499-DD53474E81FF}" type="parTrans" cxnId="{1519E1D2-4FF7-42D7-B5D7-464905317F74}">
      <dgm:prSet/>
      <dgm:spPr/>
      <dgm:t>
        <a:bodyPr/>
        <a:lstStyle/>
        <a:p>
          <a:endParaRPr lang="en-US"/>
        </a:p>
      </dgm:t>
    </dgm:pt>
    <dgm:pt modelId="{5D1BDFFF-955A-4E26-AA20-BC2A7C0B0F57}" type="sibTrans" cxnId="{1519E1D2-4FF7-42D7-B5D7-464905317F74}">
      <dgm:prSet/>
      <dgm:spPr/>
      <dgm:t>
        <a:bodyPr/>
        <a:lstStyle/>
        <a:p>
          <a:endParaRPr lang="en-US"/>
        </a:p>
      </dgm:t>
    </dgm:pt>
    <dgm:pt modelId="{19BA3D63-3E74-44EC-BCCC-2E4AA710A26D}">
      <dgm:prSet phldrT="[Text]"/>
      <dgm:spPr/>
      <dgm:t>
        <a:bodyPr/>
        <a:lstStyle/>
        <a:p>
          <a:r>
            <a:rPr lang="en-US" dirty="0"/>
            <a:t>Waiting  for publication result and / or English</a:t>
          </a:r>
        </a:p>
      </dgm:t>
    </dgm:pt>
    <dgm:pt modelId="{6984CFEB-66F6-44C1-A611-12C669505904}" type="parTrans" cxnId="{F9E9E375-B74F-4D13-B655-CFDF6D537289}">
      <dgm:prSet/>
      <dgm:spPr/>
      <dgm:t>
        <a:bodyPr/>
        <a:lstStyle/>
        <a:p>
          <a:endParaRPr lang="en-US"/>
        </a:p>
      </dgm:t>
    </dgm:pt>
    <dgm:pt modelId="{2C6C3F1A-3B08-4C1F-807D-E6F4A9BB256B}" type="sibTrans" cxnId="{F9E9E375-B74F-4D13-B655-CFDF6D537289}">
      <dgm:prSet/>
      <dgm:spPr/>
      <dgm:t>
        <a:bodyPr/>
        <a:lstStyle/>
        <a:p>
          <a:endParaRPr lang="en-US"/>
        </a:p>
      </dgm:t>
    </dgm:pt>
    <dgm:pt modelId="{B0484D92-57A5-4EAD-A869-A897BA75ED0E}">
      <dgm:prSet phldrT="[Text]"/>
      <dgm:spPr/>
      <dgm:t>
        <a:bodyPr/>
        <a:lstStyle/>
        <a:p>
          <a:r>
            <a:rPr lang="en-US" dirty="0"/>
            <a:t>Student status retention</a:t>
          </a:r>
        </a:p>
      </dgm:t>
    </dgm:pt>
    <dgm:pt modelId="{20C3376A-7B23-4B2E-BC36-3A236CDAC489}" type="parTrans" cxnId="{5AEE16F5-FB23-455C-8C6B-E6009A202B18}">
      <dgm:prSet/>
      <dgm:spPr/>
      <dgm:t>
        <a:bodyPr/>
        <a:lstStyle/>
        <a:p>
          <a:endParaRPr lang="en-US"/>
        </a:p>
      </dgm:t>
    </dgm:pt>
    <dgm:pt modelId="{1137E6F8-1BA5-424C-A7CE-FE5C7C0B21A4}" type="sibTrans" cxnId="{5AEE16F5-FB23-455C-8C6B-E6009A202B18}">
      <dgm:prSet/>
      <dgm:spPr/>
      <dgm:t>
        <a:bodyPr/>
        <a:lstStyle/>
        <a:p>
          <a:endParaRPr lang="en-US"/>
        </a:p>
      </dgm:t>
    </dgm:pt>
    <dgm:pt modelId="{F66ED797-25F8-4B9E-977A-4086CA6F1452}">
      <dgm:prSet phldrT="[Text]"/>
      <dgm:spPr/>
      <dgm:t>
        <a:bodyPr/>
        <a:lstStyle/>
        <a:p>
          <a:r>
            <a:rPr lang="en-US" dirty="0"/>
            <a:t>One semester leave at a time</a:t>
          </a:r>
        </a:p>
      </dgm:t>
    </dgm:pt>
    <dgm:pt modelId="{070CFB33-A1FE-43B3-9785-50EDE8F5A22A}" type="parTrans" cxnId="{B4B8EA20-4065-4DCF-ADC5-C0C3D475B8C4}">
      <dgm:prSet/>
      <dgm:spPr/>
      <dgm:t>
        <a:bodyPr/>
        <a:lstStyle/>
        <a:p>
          <a:endParaRPr lang="en-US"/>
        </a:p>
      </dgm:t>
    </dgm:pt>
    <dgm:pt modelId="{E6FBF388-F9DD-4533-BC35-A752893FB950}" type="sibTrans" cxnId="{B4B8EA20-4065-4DCF-ADC5-C0C3D475B8C4}">
      <dgm:prSet/>
      <dgm:spPr/>
      <dgm:t>
        <a:bodyPr/>
        <a:lstStyle/>
        <a:p>
          <a:endParaRPr lang="en-US"/>
        </a:p>
      </dgm:t>
    </dgm:pt>
    <dgm:pt modelId="{06DDA5EF-B8F2-4529-84FD-021B1C55F50E}">
      <dgm:prSet phldrT="[Text]"/>
      <dgm:spPr/>
      <dgm:t>
        <a:bodyPr/>
        <a:lstStyle/>
        <a:p>
          <a:r>
            <a:rPr lang="en-US" dirty="0"/>
            <a:t>No more than two semesters in entire program</a:t>
          </a:r>
        </a:p>
      </dgm:t>
    </dgm:pt>
    <dgm:pt modelId="{E63F603A-9165-4A3D-ABC8-3CCE46261441}" type="sibTrans" cxnId="{E5C1DB09-524D-4F67-B57B-3ED41E5A9DEA}">
      <dgm:prSet/>
      <dgm:spPr/>
      <dgm:t>
        <a:bodyPr/>
        <a:lstStyle/>
        <a:p>
          <a:endParaRPr lang="en-US"/>
        </a:p>
      </dgm:t>
    </dgm:pt>
    <dgm:pt modelId="{433D85D3-1592-47D3-9FA2-1F5BEB701E33}" type="parTrans" cxnId="{E5C1DB09-524D-4F67-B57B-3ED41E5A9DEA}">
      <dgm:prSet/>
      <dgm:spPr/>
      <dgm:t>
        <a:bodyPr/>
        <a:lstStyle/>
        <a:p>
          <a:endParaRPr lang="en-US"/>
        </a:p>
      </dgm:t>
    </dgm:pt>
    <dgm:pt modelId="{F9B95840-1940-4AE1-A997-A74FA0EA9216}">
      <dgm:prSet phldrT="[Text]"/>
      <dgm:spPr/>
      <dgm:t>
        <a:bodyPr/>
        <a:lstStyle/>
        <a:p>
          <a:r>
            <a:rPr lang="en-US" dirty="0"/>
            <a:t>Semester withdrawal</a:t>
          </a:r>
        </a:p>
      </dgm:t>
    </dgm:pt>
    <dgm:pt modelId="{F09707D6-4503-4291-9202-543813ADD02B}" type="parTrans" cxnId="{183FB080-F61F-4B76-A6B5-424E8A59D999}">
      <dgm:prSet/>
      <dgm:spPr/>
      <dgm:t>
        <a:bodyPr/>
        <a:lstStyle/>
        <a:p>
          <a:endParaRPr lang="en-US"/>
        </a:p>
      </dgm:t>
    </dgm:pt>
    <dgm:pt modelId="{3FDC68EB-8DE8-4A36-A315-179737EAD8E3}" type="sibTrans" cxnId="{183FB080-F61F-4B76-A6B5-424E8A59D999}">
      <dgm:prSet/>
      <dgm:spPr/>
      <dgm:t>
        <a:bodyPr/>
        <a:lstStyle/>
        <a:p>
          <a:endParaRPr lang="en-US"/>
        </a:p>
      </dgm:t>
    </dgm:pt>
    <dgm:pt modelId="{A9CEF527-EDCA-4C20-8B3B-2308E9CEA131}">
      <dgm:prSet phldrT="[Text]"/>
      <dgm:spPr/>
      <dgm:t>
        <a:bodyPr/>
        <a:lstStyle/>
        <a:p>
          <a:r>
            <a:rPr lang="en-US" dirty="0"/>
            <a:t>Pay retention fee 4,000</a:t>
          </a:r>
          <a:r>
            <a:rPr lang="th-TH" dirty="0"/>
            <a:t>฿/</a:t>
          </a:r>
          <a:r>
            <a:rPr lang="en-US" dirty="0"/>
            <a:t>semester</a:t>
          </a:r>
        </a:p>
      </dgm:t>
    </dgm:pt>
    <dgm:pt modelId="{1794448B-1628-4B76-A010-54E53BEE3C19}" type="parTrans" cxnId="{10CB7A8E-863A-4750-AF43-51B9D90C7EBB}">
      <dgm:prSet/>
      <dgm:spPr/>
      <dgm:t>
        <a:bodyPr/>
        <a:lstStyle/>
        <a:p>
          <a:endParaRPr lang="en-US"/>
        </a:p>
      </dgm:t>
    </dgm:pt>
    <dgm:pt modelId="{4DCE75BB-3E7F-4EED-9D7F-37D6776B9E1A}" type="sibTrans" cxnId="{10CB7A8E-863A-4750-AF43-51B9D90C7EBB}">
      <dgm:prSet/>
      <dgm:spPr/>
      <dgm:t>
        <a:bodyPr/>
        <a:lstStyle/>
        <a:p>
          <a:endParaRPr lang="en-US"/>
        </a:p>
      </dgm:t>
    </dgm:pt>
    <dgm:pt modelId="{996C09E5-99F1-4183-AB74-6801624078EB}">
      <dgm:prSet phldrT="[Text]"/>
      <dgm:spPr/>
      <dgm:t>
        <a:bodyPr/>
        <a:lstStyle/>
        <a:p>
          <a:r>
            <a:rPr lang="en-US" dirty="0"/>
            <a:t>Be counted as the study period</a:t>
          </a:r>
        </a:p>
      </dgm:t>
    </dgm:pt>
    <dgm:pt modelId="{F89AFC36-A92A-43E5-91A7-9EBFACF91ADB}" type="parTrans" cxnId="{0DF2CAFD-56AE-4371-9380-F4B7CC485560}">
      <dgm:prSet/>
      <dgm:spPr/>
      <dgm:t>
        <a:bodyPr/>
        <a:lstStyle/>
        <a:p>
          <a:endParaRPr lang="en-US"/>
        </a:p>
      </dgm:t>
    </dgm:pt>
    <dgm:pt modelId="{3E465EB9-E841-4038-ADC0-8C6C9EC22571}" type="sibTrans" cxnId="{0DF2CAFD-56AE-4371-9380-F4B7CC485560}">
      <dgm:prSet/>
      <dgm:spPr/>
      <dgm:t>
        <a:bodyPr/>
        <a:lstStyle/>
        <a:p>
          <a:endParaRPr lang="en-US"/>
        </a:p>
      </dgm:t>
    </dgm:pt>
    <dgm:pt modelId="{3F2C1645-F8B5-4267-A2F0-DC92A40DD568}">
      <dgm:prSet phldrT="[Text]"/>
      <dgm:spPr/>
      <dgm:t>
        <a:bodyPr/>
        <a:lstStyle/>
        <a:p>
          <a:r>
            <a:rPr lang="en-US" dirty="0"/>
            <a:t>No credit to earn</a:t>
          </a:r>
        </a:p>
      </dgm:t>
    </dgm:pt>
    <dgm:pt modelId="{80217D50-E3AC-4E4A-B2F3-EF2BE5EDD840}" type="parTrans" cxnId="{D3287CCC-DE79-4CEF-8D36-FC2D955FE9AF}">
      <dgm:prSet/>
      <dgm:spPr/>
      <dgm:t>
        <a:bodyPr/>
        <a:lstStyle/>
        <a:p>
          <a:endParaRPr lang="en-US"/>
        </a:p>
      </dgm:t>
    </dgm:pt>
    <dgm:pt modelId="{8296976C-B13D-4DCB-8CBD-1CB6F64859AE}" type="sibTrans" cxnId="{D3287CCC-DE79-4CEF-8D36-FC2D955FE9AF}">
      <dgm:prSet/>
      <dgm:spPr/>
      <dgm:t>
        <a:bodyPr/>
        <a:lstStyle/>
        <a:p>
          <a:endParaRPr lang="en-US"/>
        </a:p>
      </dgm:t>
    </dgm:pt>
    <dgm:pt modelId="{2299ED54-6C5C-415E-A8A3-B3DD78F0AE45}">
      <dgm:prSet phldrT="[Text]"/>
      <dgm:spPr/>
      <dgm:t>
        <a:bodyPr/>
        <a:lstStyle/>
        <a:p>
          <a:r>
            <a:rPr lang="en-US" dirty="0"/>
            <a:t>Not submit request for graduation</a:t>
          </a:r>
        </a:p>
      </dgm:t>
    </dgm:pt>
    <dgm:pt modelId="{9DC20012-2014-4498-B708-DC8513A3F3AF}" type="parTrans" cxnId="{DAFE2A76-851E-4360-99CE-BEE533DC9C70}">
      <dgm:prSet/>
      <dgm:spPr/>
      <dgm:t>
        <a:bodyPr/>
        <a:lstStyle/>
        <a:p>
          <a:endParaRPr lang="en-US"/>
        </a:p>
      </dgm:t>
    </dgm:pt>
    <dgm:pt modelId="{3D540ABB-375F-46A3-876D-007F6F1080A3}" type="sibTrans" cxnId="{DAFE2A76-851E-4360-99CE-BEE533DC9C70}">
      <dgm:prSet/>
      <dgm:spPr/>
      <dgm:t>
        <a:bodyPr/>
        <a:lstStyle/>
        <a:p>
          <a:endParaRPr lang="en-US"/>
        </a:p>
      </dgm:t>
    </dgm:pt>
    <dgm:pt modelId="{F93B58BD-1AB8-4898-93BD-197BEEDA487C}" type="pres">
      <dgm:prSet presAssocID="{BEC4CEC7-CD73-44F7-A43A-5052CDFAB814}" presName="Name0" presStyleCnt="0">
        <dgm:presLayoutVars>
          <dgm:dir/>
          <dgm:animLvl val="lvl"/>
          <dgm:resizeHandles val="exact"/>
        </dgm:presLayoutVars>
      </dgm:prSet>
      <dgm:spPr/>
    </dgm:pt>
    <dgm:pt modelId="{DF625486-FAC8-4675-B8A7-2E8DA049677D}" type="pres">
      <dgm:prSet presAssocID="{24251630-11FE-48F4-BA8C-22D841C91469}" presName="composite" presStyleCnt="0"/>
      <dgm:spPr/>
    </dgm:pt>
    <dgm:pt modelId="{D5EA25B8-11B9-4D83-9762-7D958E84ADEB}" type="pres">
      <dgm:prSet presAssocID="{24251630-11FE-48F4-BA8C-22D841C9146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23DD623-6EF2-430D-B9E2-F971B6440F27}" type="pres">
      <dgm:prSet presAssocID="{24251630-11FE-48F4-BA8C-22D841C91469}" presName="desTx" presStyleLbl="alignAccFollowNode1" presStyleIdx="0" presStyleCnt="2" custLinFactNeighborX="-103" custLinFactNeighborY="25">
        <dgm:presLayoutVars>
          <dgm:bulletEnabled val="1"/>
        </dgm:presLayoutVars>
      </dgm:prSet>
      <dgm:spPr/>
    </dgm:pt>
    <dgm:pt modelId="{47BC1967-3353-4C6D-8745-760CD2FE710A}" type="pres">
      <dgm:prSet presAssocID="{E7938A9F-51AA-4B31-8379-E0AA3E7FD6A7}" presName="space" presStyleCnt="0"/>
      <dgm:spPr/>
    </dgm:pt>
    <dgm:pt modelId="{04A088F0-CA63-4823-A291-F6D616821152}" type="pres">
      <dgm:prSet presAssocID="{B0484D92-57A5-4EAD-A869-A897BA75ED0E}" presName="composite" presStyleCnt="0"/>
      <dgm:spPr/>
    </dgm:pt>
    <dgm:pt modelId="{872E3FC2-AEB5-41CA-B8A9-D8DD8F55FFDA}" type="pres">
      <dgm:prSet presAssocID="{B0484D92-57A5-4EAD-A869-A897BA75ED0E}" presName="parTx" presStyleLbl="alignNode1" presStyleIdx="1" presStyleCnt="2" custScaleX="109616">
        <dgm:presLayoutVars>
          <dgm:chMax val="0"/>
          <dgm:chPref val="0"/>
          <dgm:bulletEnabled val="1"/>
        </dgm:presLayoutVars>
      </dgm:prSet>
      <dgm:spPr/>
    </dgm:pt>
    <dgm:pt modelId="{3948A124-11A5-42EE-B0C3-C396C6EBE506}" type="pres">
      <dgm:prSet presAssocID="{B0484D92-57A5-4EAD-A869-A897BA75ED0E}" presName="desTx" presStyleLbl="alignAccFollowNode1" presStyleIdx="1" presStyleCnt="2" custScaleX="109402">
        <dgm:presLayoutVars>
          <dgm:bulletEnabled val="1"/>
        </dgm:presLayoutVars>
      </dgm:prSet>
      <dgm:spPr/>
    </dgm:pt>
  </dgm:ptLst>
  <dgm:cxnLst>
    <dgm:cxn modelId="{FEB07200-51D3-4C8B-9C0B-A40E5FFD2338}" type="presOf" srcId="{19BA3D63-3E74-44EC-BCCC-2E4AA710A26D}" destId="{3948A124-11A5-42EE-B0C3-C396C6EBE506}" srcOrd="0" destOrd="3" presId="urn:microsoft.com/office/officeart/2005/8/layout/hList1"/>
    <dgm:cxn modelId="{571B2602-4AED-406E-A8F7-09A9B8027DC2}" type="presOf" srcId="{24251630-11FE-48F4-BA8C-22D841C91469}" destId="{D5EA25B8-11B9-4D83-9762-7D958E84ADEB}" srcOrd="0" destOrd="0" presId="urn:microsoft.com/office/officeart/2005/8/layout/hList1"/>
    <dgm:cxn modelId="{CDA10608-F438-4281-912B-482880DD7396}" type="presOf" srcId="{2299ED54-6C5C-415E-A8A3-B3DD78F0AE45}" destId="{3948A124-11A5-42EE-B0C3-C396C6EBE506}" srcOrd="0" destOrd="4" presId="urn:microsoft.com/office/officeart/2005/8/layout/hList1"/>
    <dgm:cxn modelId="{E5C1DB09-524D-4F67-B57B-3ED41E5A9DEA}" srcId="{24251630-11FE-48F4-BA8C-22D841C91469}" destId="{06DDA5EF-B8F2-4529-84FD-021B1C55F50E}" srcOrd="1" destOrd="0" parTransId="{433D85D3-1592-47D3-9FA2-1F5BEB701E33}" sibTransId="{E63F603A-9165-4A3D-ABC8-3CCE46261441}"/>
    <dgm:cxn modelId="{B4048C20-9E45-40DF-889C-80E4E52ED336}" type="presOf" srcId="{06DDA5EF-B8F2-4529-84FD-021B1C55F50E}" destId="{723DD623-6EF2-430D-B9E2-F971B6440F27}" srcOrd="0" destOrd="1" presId="urn:microsoft.com/office/officeart/2005/8/layout/hList1"/>
    <dgm:cxn modelId="{B4B8EA20-4065-4DCF-ADC5-C0C3D475B8C4}" srcId="{24251630-11FE-48F4-BA8C-22D841C91469}" destId="{F66ED797-25F8-4B9E-977A-4086CA6F1452}" srcOrd="0" destOrd="0" parTransId="{070CFB33-A1FE-43B3-9785-50EDE8F5A22A}" sibTransId="{E6FBF388-F9DD-4533-BC35-A752893FB950}"/>
    <dgm:cxn modelId="{18E67A28-8AB2-426B-B97B-1282C4116C68}" type="presOf" srcId="{6E51BD4B-C108-44E7-8C85-0AE2BDFCC8AF}" destId="{3948A124-11A5-42EE-B0C3-C396C6EBE506}" srcOrd="0" destOrd="2" presId="urn:microsoft.com/office/officeart/2005/8/layout/hList1"/>
    <dgm:cxn modelId="{94324F60-AA57-4D74-9F70-E89A964827B6}" type="presOf" srcId="{A9CEF527-EDCA-4C20-8B3B-2308E9CEA131}" destId="{3948A124-11A5-42EE-B0C3-C396C6EBE506}" srcOrd="0" destOrd="5" presId="urn:microsoft.com/office/officeart/2005/8/layout/hList1"/>
    <dgm:cxn modelId="{16BE5345-9DB7-4DE7-9125-944E83178D0A}" type="presOf" srcId="{F66ED797-25F8-4B9E-977A-4086CA6F1452}" destId="{723DD623-6EF2-430D-B9E2-F971B6440F27}" srcOrd="0" destOrd="0" presId="urn:microsoft.com/office/officeart/2005/8/layout/hList1"/>
    <dgm:cxn modelId="{F9E9E375-B74F-4D13-B655-CFDF6D537289}" srcId="{B0484D92-57A5-4EAD-A869-A897BA75ED0E}" destId="{19BA3D63-3E74-44EC-BCCC-2E4AA710A26D}" srcOrd="3" destOrd="0" parTransId="{6984CFEB-66F6-44C1-A611-12C669505904}" sibTransId="{2C6C3F1A-3B08-4C1F-807D-E6F4A9BB256B}"/>
    <dgm:cxn modelId="{DAFE2A76-851E-4360-99CE-BEE533DC9C70}" srcId="{B0484D92-57A5-4EAD-A869-A897BA75ED0E}" destId="{2299ED54-6C5C-415E-A8A3-B3DD78F0AE45}" srcOrd="4" destOrd="0" parTransId="{9DC20012-2014-4498-B708-DC8513A3F3AF}" sibTransId="{3D540ABB-375F-46A3-876D-007F6F1080A3}"/>
    <dgm:cxn modelId="{D95E597B-FE57-4941-B24A-9665AEBA389C}" type="presOf" srcId="{F9B95840-1940-4AE1-A997-A74FA0EA9216}" destId="{3948A124-11A5-42EE-B0C3-C396C6EBE506}" srcOrd="0" destOrd="0" presId="urn:microsoft.com/office/officeart/2005/8/layout/hList1"/>
    <dgm:cxn modelId="{183FB080-F61F-4B76-A6B5-424E8A59D999}" srcId="{B0484D92-57A5-4EAD-A869-A897BA75ED0E}" destId="{F9B95840-1940-4AE1-A997-A74FA0EA9216}" srcOrd="0" destOrd="0" parTransId="{F09707D6-4503-4291-9202-543813ADD02B}" sibTransId="{3FDC68EB-8DE8-4A36-A315-179737EAD8E3}"/>
    <dgm:cxn modelId="{2F726A84-DE6E-4FB3-8EDB-68A0C6BDF86D}" type="presOf" srcId="{996C09E5-99F1-4183-AB74-6801624078EB}" destId="{723DD623-6EF2-430D-B9E2-F971B6440F27}" srcOrd="0" destOrd="2" presId="urn:microsoft.com/office/officeart/2005/8/layout/hList1"/>
    <dgm:cxn modelId="{10CB7A8E-863A-4750-AF43-51B9D90C7EBB}" srcId="{B0484D92-57A5-4EAD-A869-A897BA75ED0E}" destId="{A9CEF527-EDCA-4C20-8B3B-2308E9CEA131}" srcOrd="5" destOrd="0" parTransId="{1794448B-1628-4B76-A010-54E53BEE3C19}" sibTransId="{4DCE75BB-3E7F-4EED-9D7F-37D6776B9E1A}"/>
    <dgm:cxn modelId="{722AAFC2-B076-4070-B9C4-1A571C3F7353}" type="presOf" srcId="{B0484D92-57A5-4EAD-A869-A897BA75ED0E}" destId="{872E3FC2-AEB5-41CA-B8A9-D8DD8F55FFDA}" srcOrd="0" destOrd="0" presId="urn:microsoft.com/office/officeart/2005/8/layout/hList1"/>
    <dgm:cxn modelId="{D3287CCC-DE79-4CEF-8D36-FC2D955FE9AF}" srcId="{B0484D92-57A5-4EAD-A869-A897BA75ED0E}" destId="{3F2C1645-F8B5-4267-A2F0-DC92A40DD568}" srcOrd="1" destOrd="0" parTransId="{80217D50-E3AC-4E4A-B2F3-EF2BE5EDD840}" sibTransId="{8296976C-B13D-4DCB-8CBD-1CB6F64859AE}"/>
    <dgm:cxn modelId="{1519E1D2-4FF7-42D7-B5D7-464905317F74}" srcId="{B0484D92-57A5-4EAD-A869-A897BA75ED0E}" destId="{6E51BD4B-C108-44E7-8C85-0AE2BDFCC8AF}" srcOrd="2" destOrd="0" parTransId="{3E28BB8C-B8B9-4C00-B499-DD53474E81FF}" sibTransId="{5D1BDFFF-955A-4E26-AA20-BC2A7C0B0F57}"/>
    <dgm:cxn modelId="{26CA4BE6-C9B0-4690-B0D4-485BF8F9838C}" srcId="{BEC4CEC7-CD73-44F7-A43A-5052CDFAB814}" destId="{24251630-11FE-48F4-BA8C-22D841C91469}" srcOrd="0" destOrd="0" parTransId="{7EDBADE2-3B17-474A-8203-3A2591C40E03}" sibTransId="{E7938A9F-51AA-4B31-8379-E0AA3E7FD6A7}"/>
    <dgm:cxn modelId="{E4567BE6-A592-414D-B370-2CA01944ACC7}" type="presOf" srcId="{3F2C1645-F8B5-4267-A2F0-DC92A40DD568}" destId="{3948A124-11A5-42EE-B0C3-C396C6EBE506}" srcOrd="0" destOrd="1" presId="urn:microsoft.com/office/officeart/2005/8/layout/hList1"/>
    <dgm:cxn modelId="{5AEE16F5-FB23-455C-8C6B-E6009A202B18}" srcId="{BEC4CEC7-CD73-44F7-A43A-5052CDFAB814}" destId="{B0484D92-57A5-4EAD-A869-A897BA75ED0E}" srcOrd="1" destOrd="0" parTransId="{20C3376A-7B23-4B2E-BC36-3A236CDAC489}" sibTransId="{1137E6F8-1BA5-424C-A7CE-FE5C7C0B21A4}"/>
    <dgm:cxn modelId="{BE47C7FC-DDE6-4EAA-B0DC-8E898A77D5B9}" type="presOf" srcId="{BEC4CEC7-CD73-44F7-A43A-5052CDFAB814}" destId="{F93B58BD-1AB8-4898-93BD-197BEEDA487C}" srcOrd="0" destOrd="0" presId="urn:microsoft.com/office/officeart/2005/8/layout/hList1"/>
    <dgm:cxn modelId="{0DF2CAFD-56AE-4371-9380-F4B7CC485560}" srcId="{24251630-11FE-48F4-BA8C-22D841C91469}" destId="{996C09E5-99F1-4183-AB74-6801624078EB}" srcOrd="2" destOrd="0" parTransId="{F89AFC36-A92A-43E5-91A7-9EBFACF91ADB}" sibTransId="{3E465EB9-E841-4038-ADC0-8C6C9EC22571}"/>
    <dgm:cxn modelId="{6D722C8E-1916-41C2-92C8-5946B0550BB0}" type="presParOf" srcId="{F93B58BD-1AB8-4898-93BD-197BEEDA487C}" destId="{DF625486-FAC8-4675-B8A7-2E8DA049677D}" srcOrd="0" destOrd="0" presId="urn:microsoft.com/office/officeart/2005/8/layout/hList1"/>
    <dgm:cxn modelId="{DC3075B1-546E-452B-A689-A112E65B2347}" type="presParOf" srcId="{DF625486-FAC8-4675-B8A7-2E8DA049677D}" destId="{D5EA25B8-11B9-4D83-9762-7D958E84ADEB}" srcOrd="0" destOrd="0" presId="urn:microsoft.com/office/officeart/2005/8/layout/hList1"/>
    <dgm:cxn modelId="{78F93D91-5839-44BE-88EB-25A0627512A7}" type="presParOf" srcId="{DF625486-FAC8-4675-B8A7-2E8DA049677D}" destId="{723DD623-6EF2-430D-B9E2-F971B6440F27}" srcOrd="1" destOrd="0" presId="urn:microsoft.com/office/officeart/2005/8/layout/hList1"/>
    <dgm:cxn modelId="{17A22449-BEE3-44EC-B120-B38BDC69A128}" type="presParOf" srcId="{F93B58BD-1AB8-4898-93BD-197BEEDA487C}" destId="{47BC1967-3353-4C6D-8745-760CD2FE710A}" srcOrd="1" destOrd="0" presId="urn:microsoft.com/office/officeart/2005/8/layout/hList1"/>
    <dgm:cxn modelId="{62342EEB-1211-4668-8A14-4EA6EF5995EA}" type="presParOf" srcId="{F93B58BD-1AB8-4898-93BD-197BEEDA487C}" destId="{04A088F0-CA63-4823-A291-F6D616821152}" srcOrd="2" destOrd="0" presId="urn:microsoft.com/office/officeart/2005/8/layout/hList1"/>
    <dgm:cxn modelId="{8E4AFFD7-0F90-42EF-AB23-8C2CE131DC25}" type="presParOf" srcId="{04A088F0-CA63-4823-A291-F6D616821152}" destId="{872E3FC2-AEB5-41CA-B8A9-D8DD8F55FFDA}" srcOrd="0" destOrd="0" presId="urn:microsoft.com/office/officeart/2005/8/layout/hList1"/>
    <dgm:cxn modelId="{736BECAD-67A7-4DDA-80CB-C0128806BDCB}" type="presParOf" srcId="{04A088F0-CA63-4823-A291-F6D616821152}" destId="{3948A124-11A5-42EE-B0C3-C396C6EBE50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4CC84A-161B-49FF-A513-FEB2F69B3294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</dgm:pt>
    <dgm:pt modelId="{2A26BC92-2943-4F22-B59B-C5C1230A01A9}">
      <dgm:prSet phldrT="[Text]"/>
      <dgm:spPr/>
      <dgm:t>
        <a:bodyPr/>
        <a:lstStyle/>
        <a:p>
          <a:r>
            <a:rPr lang="en-US" dirty="0"/>
            <a:t>Proposal</a:t>
          </a:r>
        </a:p>
      </dgm:t>
    </dgm:pt>
    <dgm:pt modelId="{6DEC8036-6BC1-4158-A522-E50F91E994E9}" type="parTrans" cxnId="{8D932FA5-B572-4DB4-A748-4168FF9E07C7}">
      <dgm:prSet/>
      <dgm:spPr/>
      <dgm:t>
        <a:bodyPr/>
        <a:lstStyle/>
        <a:p>
          <a:endParaRPr lang="en-US"/>
        </a:p>
      </dgm:t>
    </dgm:pt>
    <dgm:pt modelId="{94346B97-F759-4B44-8E1A-04163C7DF18A}" type="sibTrans" cxnId="{8D932FA5-B572-4DB4-A748-4168FF9E07C7}">
      <dgm:prSet/>
      <dgm:spPr/>
      <dgm:t>
        <a:bodyPr/>
        <a:lstStyle/>
        <a:p>
          <a:endParaRPr lang="en-US"/>
        </a:p>
      </dgm:t>
    </dgm:pt>
    <dgm:pt modelId="{A3B100BA-DFF7-4D2F-A636-08722380FD7D}">
      <dgm:prSet phldrT="[Text]"/>
      <dgm:spPr/>
      <dgm:t>
        <a:bodyPr/>
        <a:lstStyle/>
        <a:p>
          <a:r>
            <a:rPr lang="en-US" dirty="0"/>
            <a:t>Progress</a:t>
          </a:r>
        </a:p>
      </dgm:t>
    </dgm:pt>
    <dgm:pt modelId="{BF55E4B0-6B3F-45FB-8F26-EC5ECFF248C3}" type="parTrans" cxnId="{AEBB4277-832D-45E1-8A33-43FEBADD57F5}">
      <dgm:prSet/>
      <dgm:spPr/>
      <dgm:t>
        <a:bodyPr/>
        <a:lstStyle/>
        <a:p>
          <a:endParaRPr lang="en-US"/>
        </a:p>
      </dgm:t>
    </dgm:pt>
    <dgm:pt modelId="{7A3514D6-6C33-4595-BF28-B93BB0E5C643}" type="sibTrans" cxnId="{AEBB4277-832D-45E1-8A33-43FEBADD57F5}">
      <dgm:prSet/>
      <dgm:spPr/>
      <dgm:t>
        <a:bodyPr/>
        <a:lstStyle/>
        <a:p>
          <a:endParaRPr lang="en-US"/>
        </a:p>
      </dgm:t>
    </dgm:pt>
    <dgm:pt modelId="{2A3D0FDC-41A1-4E7B-A981-77D2B090E485}">
      <dgm:prSet phldrT="[Text]"/>
      <dgm:spPr/>
      <dgm:t>
        <a:bodyPr/>
        <a:lstStyle/>
        <a:p>
          <a:r>
            <a:rPr lang="en-US" dirty="0" err="1"/>
            <a:t>Defence</a:t>
          </a:r>
          <a:endParaRPr lang="en-US" dirty="0"/>
        </a:p>
      </dgm:t>
    </dgm:pt>
    <dgm:pt modelId="{C4C768B7-645D-406D-A51C-13340AD523AF}" type="parTrans" cxnId="{2AAB917C-F3B5-4A8D-95DA-75956F09B4AC}">
      <dgm:prSet/>
      <dgm:spPr/>
      <dgm:t>
        <a:bodyPr/>
        <a:lstStyle/>
        <a:p>
          <a:endParaRPr lang="en-US"/>
        </a:p>
      </dgm:t>
    </dgm:pt>
    <dgm:pt modelId="{B3E9890D-8DDB-476D-82D5-04F518FC719B}" type="sibTrans" cxnId="{2AAB917C-F3B5-4A8D-95DA-75956F09B4AC}">
      <dgm:prSet/>
      <dgm:spPr/>
      <dgm:t>
        <a:bodyPr/>
        <a:lstStyle/>
        <a:p>
          <a:endParaRPr lang="en-US"/>
        </a:p>
      </dgm:t>
    </dgm:pt>
    <dgm:pt modelId="{32B4EEA1-4C5E-4A63-A103-8ABC3BED2794}" type="pres">
      <dgm:prSet presAssocID="{614CC84A-161B-49FF-A513-FEB2F69B3294}" presName="Name0" presStyleCnt="0">
        <dgm:presLayoutVars>
          <dgm:dir/>
          <dgm:resizeHandles val="exact"/>
        </dgm:presLayoutVars>
      </dgm:prSet>
      <dgm:spPr/>
    </dgm:pt>
    <dgm:pt modelId="{CD0955FA-81EE-42CE-AC9B-96CD61C5110C}" type="pres">
      <dgm:prSet presAssocID="{2A26BC92-2943-4F22-B59B-C5C1230A01A9}" presName="node" presStyleLbl="node1" presStyleIdx="0" presStyleCnt="3" custLinFactNeighborX="-1265">
        <dgm:presLayoutVars>
          <dgm:bulletEnabled val="1"/>
        </dgm:presLayoutVars>
      </dgm:prSet>
      <dgm:spPr/>
    </dgm:pt>
    <dgm:pt modelId="{55FE7D44-0594-4AFF-A16C-E7E7E3FC2D90}" type="pres">
      <dgm:prSet presAssocID="{94346B97-F759-4B44-8E1A-04163C7DF18A}" presName="sibTrans" presStyleLbl="sibTrans2D1" presStyleIdx="0" presStyleCnt="2"/>
      <dgm:spPr/>
    </dgm:pt>
    <dgm:pt modelId="{BBE151FE-D89C-49EF-AAE3-64B4C45E4965}" type="pres">
      <dgm:prSet presAssocID="{94346B97-F759-4B44-8E1A-04163C7DF18A}" presName="connectorText" presStyleLbl="sibTrans2D1" presStyleIdx="0" presStyleCnt="2"/>
      <dgm:spPr/>
    </dgm:pt>
    <dgm:pt modelId="{7C3ECF0D-7DCB-4621-BF77-22E1D0139931}" type="pres">
      <dgm:prSet presAssocID="{A3B100BA-DFF7-4D2F-A636-08722380FD7D}" presName="node" presStyleLbl="node1" presStyleIdx="1" presStyleCnt="3" custLinFactNeighborX="8855">
        <dgm:presLayoutVars>
          <dgm:bulletEnabled val="1"/>
        </dgm:presLayoutVars>
      </dgm:prSet>
      <dgm:spPr/>
    </dgm:pt>
    <dgm:pt modelId="{0DB2DC6D-2EC2-4C82-B5FC-84B5F9F47F55}" type="pres">
      <dgm:prSet presAssocID="{7A3514D6-6C33-4595-BF28-B93BB0E5C643}" presName="sibTrans" presStyleLbl="sibTrans2D1" presStyleIdx="1" presStyleCnt="2"/>
      <dgm:spPr/>
    </dgm:pt>
    <dgm:pt modelId="{B45C4FEF-0DC7-4AEB-B778-DC65C0C96262}" type="pres">
      <dgm:prSet presAssocID="{7A3514D6-6C33-4595-BF28-B93BB0E5C643}" presName="connectorText" presStyleLbl="sibTrans2D1" presStyleIdx="1" presStyleCnt="2"/>
      <dgm:spPr/>
    </dgm:pt>
    <dgm:pt modelId="{B0D4D950-8768-4554-AD55-7AC45BF9E85D}" type="pres">
      <dgm:prSet presAssocID="{2A3D0FDC-41A1-4E7B-A981-77D2B090E485}" presName="node" presStyleLbl="node1" presStyleIdx="2" presStyleCnt="3" custLinFactNeighborX="2101">
        <dgm:presLayoutVars>
          <dgm:bulletEnabled val="1"/>
        </dgm:presLayoutVars>
      </dgm:prSet>
      <dgm:spPr/>
    </dgm:pt>
  </dgm:ptLst>
  <dgm:cxnLst>
    <dgm:cxn modelId="{C702A314-67E5-41C1-8BE0-93F984B965E8}" type="presOf" srcId="{2A26BC92-2943-4F22-B59B-C5C1230A01A9}" destId="{CD0955FA-81EE-42CE-AC9B-96CD61C5110C}" srcOrd="0" destOrd="0" presId="urn:microsoft.com/office/officeart/2005/8/layout/process1"/>
    <dgm:cxn modelId="{BDE0B83F-46AE-400C-85A3-B1C4D5C34869}" type="presOf" srcId="{7A3514D6-6C33-4595-BF28-B93BB0E5C643}" destId="{B45C4FEF-0DC7-4AEB-B778-DC65C0C96262}" srcOrd="1" destOrd="0" presId="urn:microsoft.com/office/officeart/2005/8/layout/process1"/>
    <dgm:cxn modelId="{19C4EC43-88D7-4CE6-80A9-4C0DD6A9D86B}" type="presOf" srcId="{7A3514D6-6C33-4595-BF28-B93BB0E5C643}" destId="{0DB2DC6D-2EC2-4C82-B5FC-84B5F9F47F55}" srcOrd="0" destOrd="0" presId="urn:microsoft.com/office/officeart/2005/8/layout/process1"/>
    <dgm:cxn modelId="{16253A46-84E7-4293-B579-E01D70A00420}" type="presOf" srcId="{94346B97-F759-4B44-8E1A-04163C7DF18A}" destId="{55FE7D44-0594-4AFF-A16C-E7E7E3FC2D90}" srcOrd="0" destOrd="0" presId="urn:microsoft.com/office/officeart/2005/8/layout/process1"/>
    <dgm:cxn modelId="{AEBB4277-832D-45E1-8A33-43FEBADD57F5}" srcId="{614CC84A-161B-49FF-A513-FEB2F69B3294}" destId="{A3B100BA-DFF7-4D2F-A636-08722380FD7D}" srcOrd="1" destOrd="0" parTransId="{BF55E4B0-6B3F-45FB-8F26-EC5ECFF248C3}" sibTransId="{7A3514D6-6C33-4595-BF28-B93BB0E5C643}"/>
    <dgm:cxn modelId="{2AAB917C-F3B5-4A8D-95DA-75956F09B4AC}" srcId="{614CC84A-161B-49FF-A513-FEB2F69B3294}" destId="{2A3D0FDC-41A1-4E7B-A981-77D2B090E485}" srcOrd="2" destOrd="0" parTransId="{C4C768B7-645D-406D-A51C-13340AD523AF}" sibTransId="{B3E9890D-8DDB-476D-82D5-04F518FC719B}"/>
    <dgm:cxn modelId="{45EDB77D-4122-4579-9E7C-D67A26764783}" type="presOf" srcId="{A3B100BA-DFF7-4D2F-A636-08722380FD7D}" destId="{7C3ECF0D-7DCB-4621-BF77-22E1D0139931}" srcOrd="0" destOrd="0" presId="urn:microsoft.com/office/officeart/2005/8/layout/process1"/>
    <dgm:cxn modelId="{D470778C-F3DD-4B6A-8381-39E80FD50267}" type="presOf" srcId="{94346B97-F759-4B44-8E1A-04163C7DF18A}" destId="{BBE151FE-D89C-49EF-AAE3-64B4C45E4965}" srcOrd="1" destOrd="0" presId="urn:microsoft.com/office/officeart/2005/8/layout/process1"/>
    <dgm:cxn modelId="{8D932FA5-B572-4DB4-A748-4168FF9E07C7}" srcId="{614CC84A-161B-49FF-A513-FEB2F69B3294}" destId="{2A26BC92-2943-4F22-B59B-C5C1230A01A9}" srcOrd="0" destOrd="0" parTransId="{6DEC8036-6BC1-4158-A522-E50F91E994E9}" sibTransId="{94346B97-F759-4B44-8E1A-04163C7DF18A}"/>
    <dgm:cxn modelId="{0ED4ADB2-F15E-4B92-9368-09FE7383307E}" type="presOf" srcId="{614CC84A-161B-49FF-A513-FEB2F69B3294}" destId="{32B4EEA1-4C5E-4A63-A103-8ABC3BED2794}" srcOrd="0" destOrd="0" presId="urn:microsoft.com/office/officeart/2005/8/layout/process1"/>
    <dgm:cxn modelId="{CA4AEEBB-F36A-4E45-A767-005749163147}" type="presOf" srcId="{2A3D0FDC-41A1-4E7B-A981-77D2B090E485}" destId="{B0D4D950-8768-4554-AD55-7AC45BF9E85D}" srcOrd="0" destOrd="0" presId="urn:microsoft.com/office/officeart/2005/8/layout/process1"/>
    <dgm:cxn modelId="{AFD156E5-3253-43B2-8982-1C654096711E}" type="presParOf" srcId="{32B4EEA1-4C5E-4A63-A103-8ABC3BED2794}" destId="{CD0955FA-81EE-42CE-AC9B-96CD61C5110C}" srcOrd="0" destOrd="0" presId="urn:microsoft.com/office/officeart/2005/8/layout/process1"/>
    <dgm:cxn modelId="{5419F980-FDFC-41BE-AED0-59B71D2BA79A}" type="presParOf" srcId="{32B4EEA1-4C5E-4A63-A103-8ABC3BED2794}" destId="{55FE7D44-0594-4AFF-A16C-E7E7E3FC2D90}" srcOrd="1" destOrd="0" presId="urn:microsoft.com/office/officeart/2005/8/layout/process1"/>
    <dgm:cxn modelId="{7E4B5FFD-3CF4-45AF-9E34-FD1403FFB641}" type="presParOf" srcId="{55FE7D44-0594-4AFF-A16C-E7E7E3FC2D90}" destId="{BBE151FE-D89C-49EF-AAE3-64B4C45E4965}" srcOrd="0" destOrd="0" presId="urn:microsoft.com/office/officeart/2005/8/layout/process1"/>
    <dgm:cxn modelId="{9D28A64D-AAD4-4DBA-8B43-7600498665B7}" type="presParOf" srcId="{32B4EEA1-4C5E-4A63-A103-8ABC3BED2794}" destId="{7C3ECF0D-7DCB-4621-BF77-22E1D0139931}" srcOrd="2" destOrd="0" presId="urn:microsoft.com/office/officeart/2005/8/layout/process1"/>
    <dgm:cxn modelId="{238EE01C-0E50-45E7-925C-F25EF70E0A95}" type="presParOf" srcId="{32B4EEA1-4C5E-4A63-A103-8ABC3BED2794}" destId="{0DB2DC6D-2EC2-4C82-B5FC-84B5F9F47F55}" srcOrd="3" destOrd="0" presId="urn:microsoft.com/office/officeart/2005/8/layout/process1"/>
    <dgm:cxn modelId="{E2AF1916-AB87-45AB-8A21-16CBD2F2C7E8}" type="presParOf" srcId="{0DB2DC6D-2EC2-4C82-B5FC-84B5F9F47F55}" destId="{B45C4FEF-0DC7-4AEB-B778-DC65C0C96262}" srcOrd="0" destOrd="0" presId="urn:microsoft.com/office/officeart/2005/8/layout/process1"/>
    <dgm:cxn modelId="{D3AC7997-D1F4-46CE-93D6-B9CB5629026B}" type="presParOf" srcId="{32B4EEA1-4C5E-4A63-A103-8ABC3BED2794}" destId="{B0D4D950-8768-4554-AD55-7AC45BF9E85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E4DC83-63B1-4A36-9D0A-1B44ACAD94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A9F098-0653-475E-B94B-84BC797C3447}">
      <dgm:prSet phldrT="[Text]"/>
      <dgm:spPr/>
      <dgm:t>
        <a:bodyPr/>
        <a:lstStyle/>
        <a:p>
          <a:r>
            <a:rPr lang="en-US" dirty="0"/>
            <a:t>Only PhD</a:t>
          </a:r>
        </a:p>
      </dgm:t>
    </dgm:pt>
    <dgm:pt modelId="{F55C72DD-918A-42B0-AF53-65D2BAFD4082}" type="parTrans" cxnId="{E79BA5CD-849A-410F-9CC4-D87746A78C1D}">
      <dgm:prSet/>
      <dgm:spPr/>
      <dgm:t>
        <a:bodyPr/>
        <a:lstStyle/>
        <a:p>
          <a:endParaRPr lang="en-US"/>
        </a:p>
      </dgm:t>
    </dgm:pt>
    <dgm:pt modelId="{8B50D57E-DFB7-4F6B-99BC-72548A1FCB0F}" type="sibTrans" cxnId="{E79BA5CD-849A-410F-9CC4-D87746A78C1D}">
      <dgm:prSet/>
      <dgm:spPr/>
      <dgm:t>
        <a:bodyPr/>
        <a:lstStyle/>
        <a:p>
          <a:endParaRPr lang="en-US"/>
        </a:p>
      </dgm:t>
    </dgm:pt>
    <dgm:pt modelId="{165E5CA4-FAB4-4F32-8481-9C28451401B6}">
      <dgm:prSet phldrT="[Text]"/>
      <dgm:spPr/>
      <dgm:t>
        <a:bodyPr/>
        <a:lstStyle/>
        <a:p>
          <a:r>
            <a:rPr lang="en-US" dirty="0"/>
            <a:t>Evaluate the student’s ability in</a:t>
          </a:r>
        </a:p>
      </dgm:t>
    </dgm:pt>
    <dgm:pt modelId="{4C6B4A2F-ABCE-4BC9-87A1-808CAC296CC4}" type="parTrans" cxnId="{95C2D218-0F9E-455E-8EC8-D03025B81DE1}">
      <dgm:prSet/>
      <dgm:spPr/>
      <dgm:t>
        <a:bodyPr/>
        <a:lstStyle/>
        <a:p>
          <a:endParaRPr lang="en-US"/>
        </a:p>
      </dgm:t>
    </dgm:pt>
    <dgm:pt modelId="{8F506FD7-CA90-48B6-880D-DFB5B8B535A8}" type="sibTrans" cxnId="{95C2D218-0F9E-455E-8EC8-D03025B81DE1}">
      <dgm:prSet/>
      <dgm:spPr/>
      <dgm:t>
        <a:bodyPr/>
        <a:lstStyle/>
        <a:p>
          <a:endParaRPr lang="en-US"/>
        </a:p>
      </dgm:t>
    </dgm:pt>
    <dgm:pt modelId="{E01970A3-D206-474C-9FD1-46B993017BA8}">
      <dgm:prSet phldrT="[Text]"/>
      <dgm:spPr/>
      <dgm:t>
        <a:bodyPr/>
        <a:lstStyle/>
        <a:p>
          <a:r>
            <a:rPr lang="en-US" dirty="0"/>
            <a:t>Analysis</a:t>
          </a:r>
        </a:p>
      </dgm:t>
    </dgm:pt>
    <dgm:pt modelId="{34D1F676-830A-408E-90DF-43672985947F}" type="parTrans" cxnId="{C89D1557-2B27-42D6-B4A0-280800886882}">
      <dgm:prSet/>
      <dgm:spPr/>
      <dgm:t>
        <a:bodyPr/>
        <a:lstStyle/>
        <a:p>
          <a:endParaRPr lang="en-US"/>
        </a:p>
      </dgm:t>
    </dgm:pt>
    <dgm:pt modelId="{278EBCE8-9C06-4FA0-A306-C64CAB34D288}" type="sibTrans" cxnId="{C89D1557-2B27-42D6-B4A0-280800886882}">
      <dgm:prSet/>
      <dgm:spPr/>
      <dgm:t>
        <a:bodyPr/>
        <a:lstStyle/>
        <a:p>
          <a:endParaRPr lang="en-US"/>
        </a:p>
      </dgm:t>
    </dgm:pt>
    <dgm:pt modelId="{16F9699E-CCEE-491C-9FB3-D61550A47E54}">
      <dgm:prSet phldrT="[Text]"/>
      <dgm:spPr/>
      <dgm:t>
        <a:bodyPr/>
        <a:lstStyle/>
        <a:p>
          <a:r>
            <a:rPr lang="en-US" dirty="0"/>
            <a:t>Student select 3 Technical papers relate to research work</a:t>
          </a:r>
        </a:p>
      </dgm:t>
    </dgm:pt>
    <dgm:pt modelId="{42071D46-B6EF-40E5-9D7A-D9EFD9C0812C}" type="parTrans" cxnId="{4B5F8D04-8DC2-4BAF-91AF-E94D113BCC7B}">
      <dgm:prSet/>
      <dgm:spPr/>
      <dgm:t>
        <a:bodyPr/>
        <a:lstStyle/>
        <a:p>
          <a:endParaRPr lang="en-US"/>
        </a:p>
      </dgm:t>
    </dgm:pt>
    <dgm:pt modelId="{FF3B8477-34F6-4E7E-A558-774A7F12CF05}" type="sibTrans" cxnId="{4B5F8D04-8DC2-4BAF-91AF-E94D113BCC7B}">
      <dgm:prSet/>
      <dgm:spPr/>
      <dgm:t>
        <a:bodyPr/>
        <a:lstStyle/>
        <a:p>
          <a:endParaRPr lang="en-US"/>
        </a:p>
      </dgm:t>
    </dgm:pt>
    <dgm:pt modelId="{513AAA53-80FE-4577-B80A-9CCB28A9959E}">
      <dgm:prSet phldrT="[Text]"/>
      <dgm:spPr/>
      <dgm:t>
        <a:bodyPr/>
        <a:lstStyle/>
        <a:p>
          <a:r>
            <a:rPr lang="en-US" b="1" dirty="0">
              <a:solidFill>
                <a:srgbClr val="FF7C80"/>
              </a:solidFill>
            </a:rPr>
            <a:t>Failure in 2</a:t>
          </a:r>
          <a:r>
            <a:rPr lang="en-US" b="1" baseline="30000" dirty="0">
              <a:solidFill>
                <a:srgbClr val="FF7C80"/>
              </a:solidFill>
            </a:rPr>
            <a:t>nd</a:t>
          </a:r>
          <a:r>
            <a:rPr lang="en-US" b="1" dirty="0">
              <a:solidFill>
                <a:srgbClr val="FF7C80"/>
              </a:solidFill>
            </a:rPr>
            <a:t> exam = retire</a:t>
          </a:r>
          <a:endParaRPr lang="en-US" dirty="0"/>
        </a:p>
      </dgm:t>
    </dgm:pt>
    <dgm:pt modelId="{E0838C9F-8361-4793-90DA-6D7903A243E8}" type="parTrans" cxnId="{2CE71706-4A5B-438D-BF28-10BB92975133}">
      <dgm:prSet/>
      <dgm:spPr/>
      <dgm:t>
        <a:bodyPr/>
        <a:lstStyle/>
        <a:p>
          <a:endParaRPr lang="en-US"/>
        </a:p>
      </dgm:t>
    </dgm:pt>
    <dgm:pt modelId="{9EEB0472-0F07-479D-B774-7114C3D6E74A}" type="sibTrans" cxnId="{2CE71706-4A5B-438D-BF28-10BB92975133}">
      <dgm:prSet/>
      <dgm:spPr/>
      <dgm:t>
        <a:bodyPr/>
        <a:lstStyle/>
        <a:p>
          <a:endParaRPr lang="en-US"/>
        </a:p>
      </dgm:t>
    </dgm:pt>
    <dgm:pt modelId="{618B7B02-D875-470F-8B48-90910EE3E437}">
      <dgm:prSet phldrT="[Text]"/>
      <dgm:spPr/>
      <dgm:t>
        <a:bodyPr/>
        <a:lstStyle/>
        <a:p>
          <a:r>
            <a:rPr lang="en-US" dirty="0"/>
            <a:t>Synthesis of information</a:t>
          </a:r>
        </a:p>
      </dgm:t>
    </dgm:pt>
    <dgm:pt modelId="{8E9D3AC7-AC47-4750-ABF7-278527E8569D}" type="parTrans" cxnId="{6D7AABCA-06FB-4E52-8777-34952AFCD97C}">
      <dgm:prSet/>
      <dgm:spPr/>
      <dgm:t>
        <a:bodyPr/>
        <a:lstStyle/>
        <a:p>
          <a:endParaRPr lang="en-US"/>
        </a:p>
      </dgm:t>
    </dgm:pt>
    <dgm:pt modelId="{4070E99B-FE90-4C5A-9DE0-6A4D1C5C06E1}" type="sibTrans" cxnId="{6D7AABCA-06FB-4E52-8777-34952AFCD97C}">
      <dgm:prSet/>
      <dgm:spPr/>
      <dgm:t>
        <a:bodyPr/>
        <a:lstStyle/>
        <a:p>
          <a:endParaRPr lang="en-US"/>
        </a:p>
      </dgm:t>
    </dgm:pt>
    <dgm:pt modelId="{9D55E2BF-CCFD-4636-A1FE-EB78B98D7ACE}">
      <dgm:prSet phldrT="[Text]"/>
      <dgm:spPr/>
      <dgm:t>
        <a:bodyPr/>
        <a:lstStyle/>
        <a:p>
          <a:r>
            <a:rPr lang="en-US" dirty="0"/>
            <a:t>Identifying important issues</a:t>
          </a:r>
        </a:p>
      </dgm:t>
    </dgm:pt>
    <dgm:pt modelId="{A8AE84F7-B79F-4322-8606-A3BBF3523A4E}" type="parTrans" cxnId="{8B0D3F45-4237-4AB9-9E0D-B4F493E06114}">
      <dgm:prSet/>
      <dgm:spPr/>
      <dgm:t>
        <a:bodyPr/>
        <a:lstStyle/>
        <a:p>
          <a:endParaRPr lang="en-US"/>
        </a:p>
      </dgm:t>
    </dgm:pt>
    <dgm:pt modelId="{018EEEC3-616E-4D46-916E-3C41F7CE0191}" type="sibTrans" cxnId="{8B0D3F45-4237-4AB9-9E0D-B4F493E06114}">
      <dgm:prSet/>
      <dgm:spPr/>
      <dgm:t>
        <a:bodyPr/>
        <a:lstStyle/>
        <a:p>
          <a:endParaRPr lang="en-US"/>
        </a:p>
      </dgm:t>
    </dgm:pt>
    <dgm:pt modelId="{77917D38-CB73-49CB-AF49-7AA1524434AE}">
      <dgm:prSet phldrT="[Text]"/>
      <dgm:spPr/>
      <dgm:t>
        <a:bodyPr/>
        <a:lstStyle/>
        <a:p>
          <a:r>
            <a:rPr lang="en-US" dirty="0"/>
            <a:t>Making comments</a:t>
          </a:r>
        </a:p>
      </dgm:t>
    </dgm:pt>
    <dgm:pt modelId="{CC2B3EA2-2D4A-4B25-99A5-424E16F1FCA9}" type="parTrans" cxnId="{3E3F4A3D-23B1-42BD-B333-DF6FECFDF93E}">
      <dgm:prSet/>
      <dgm:spPr/>
      <dgm:t>
        <a:bodyPr/>
        <a:lstStyle/>
        <a:p>
          <a:endParaRPr lang="en-US"/>
        </a:p>
      </dgm:t>
    </dgm:pt>
    <dgm:pt modelId="{1F7287FA-6976-441B-8A3D-D6BBB3923C71}" type="sibTrans" cxnId="{3E3F4A3D-23B1-42BD-B333-DF6FECFDF93E}">
      <dgm:prSet/>
      <dgm:spPr/>
      <dgm:t>
        <a:bodyPr/>
        <a:lstStyle/>
        <a:p>
          <a:endParaRPr lang="en-US"/>
        </a:p>
      </dgm:t>
    </dgm:pt>
    <dgm:pt modelId="{90BBF63A-ACC8-4FE8-A5BB-C4B5EB0659F4}">
      <dgm:prSet phldrT="[Text]"/>
      <dgm:spPr/>
      <dgm:t>
        <a:bodyPr/>
        <a:lstStyle/>
        <a:p>
          <a:r>
            <a:rPr lang="en-US" dirty="0"/>
            <a:t>Fail the examination, one more chance to take re-exam</a:t>
          </a:r>
        </a:p>
      </dgm:t>
    </dgm:pt>
    <dgm:pt modelId="{2DB04AB5-93FA-4857-AF51-0672CDA952FA}" type="parTrans" cxnId="{90C1C6AD-37EC-4302-8C15-5EA42054DF56}">
      <dgm:prSet/>
      <dgm:spPr/>
      <dgm:t>
        <a:bodyPr/>
        <a:lstStyle/>
        <a:p>
          <a:endParaRPr lang="en-US"/>
        </a:p>
      </dgm:t>
    </dgm:pt>
    <dgm:pt modelId="{DFF10A6A-C4D0-427A-8EAC-64366EEBA79D}" type="sibTrans" cxnId="{90C1C6AD-37EC-4302-8C15-5EA42054DF56}">
      <dgm:prSet/>
      <dgm:spPr/>
      <dgm:t>
        <a:bodyPr/>
        <a:lstStyle/>
        <a:p>
          <a:endParaRPr lang="en-US"/>
        </a:p>
      </dgm:t>
    </dgm:pt>
    <dgm:pt modelId="{213917F8-E1D5-4075-BBB9-6C7C81C1834B}" type="pres">
      <dgm:prSet presAssocID="{76E4DC83-63B1-4A36-9D0A-1B44ACAD947E}" presName="linear" presStyleCnt="0">
        <dgm:presLayoutVars>
          <dgm:animLvl val="lvl"/>
          <dgm:resizeHandles val="exact"/>
        </dgm:presLayoutVars>
      </dgm:prSet>
      <dgm:spPr/>
    </dgm:pt>
    <dgm:pt modelId="{EF5EC51D-FCD6-4EAB-903F-4B58B5B38073}" type="pres">
      <dgm:prSet presAssocID="{E7A9F098-0653-475E-B94B-84BC797C344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D3156F2-C91C-47EB-A4DF-081BD5B2395B}" type="pres">
      <dgm:prSet presAssocID="{8B50D57E-DFB7-4F6B-99BC-72548A1FCB0F}" presName="spacer" presStyleCnt="0"/>
      <dgm:spPr/>
    </dgm:pt>
    <dgm:pt modelId="{AC470178-22A5-447E-ACCA-271FB86A5B81}" type="pres">
      <dgm:prSet presAssocID="{165E5CA4-FAB4-4F32-8481-9C28451401B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31ED781-22D3-41CF-92D7-3917AF3ED40B}" type="pres">
      <dgm:prSet presAssocID="{165E5CA4-FAB4-4F32-8481-9C28451401B6}" presName="childText" presStyleLbl="revTx" presStyleIdx="0" presStyleCnt="2">
        <dgm:presLayoutVars>
          <dgm:bulletEnabled val="1"/>
        </dgm:presLayoutVars>
      </dgm:prSet>
      <dgm:spPr/>
    </dgm:pt>
    <dgm:pt modelId="{8FA9EE0D-C254-4D7D-802B-6A0F7C3B0C4E}" type="pres">
      <dgm:prSet presAssocID="{16F9699E-CCEE-491C-9FB3-D61550A47E5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D54B1F0-6A9C-4B96-A66E-5A1EC725B8F0}" type="pres">
      <dgm:prSet presAssocID="{FF3B8477-34F6-4E7E-A558-774A7F12CF05}" presName="spacer" presStyleCnt="0"/>
      <dgm:spPr/>
    </dgm:pt>
    <dgm:pt modelId="{0045CBC1-ACF3-498E-953D-50936FF132D2}" type="pres">
      <dgm:prSet presAssocID="{90BBF63A-ACC8-4FE8-A5BB-C4B5EB0659F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CFCA6E0-D470-4E88-AE58-A9A8FCB6BFC3}" type="pres">
      <dgm:prSet presAssocID="{90BBF63A-ACC8-4FE8-A5BB-C4B5EB0659F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B5F8D04-8DC2-4BAF-91AF-E94D113BCC7B}" srcId="{76E4DC83-63B1-4A36-9D0A-1B44ACAD947E}" destId="{16F9699E-CCEE-491C-9FB3-D61550A47E54}" srcOrd="2" destOrd="0" parTransId="{42071D46-B6EF-40E5-9D7A-D9EFD9C0812C}" sibTransId="{FF3B8477-34F6-4E7E-A558-774A7F12CF05}"/>
    <dgm:cxn modelId="{2CE71706-4A5B-438D-BF28-10BB92975133}" srcId="{90BBF63A-ACC8-4FE8-A5BB-C4B5EB0659F4}" destId="{513AAA53-80FE-4577-B80A-9CCB28A9959E}" srcOrd="0" destOrd="0" parTransId="{E0838C9F-8361-4793-90DA-6D7903A243E8}" sibTransId="{9EEB0472-0F07-479D-B774-7114C3D6E74A}"/>
    <dgm:cxn modelId="{340E7B0C-B305-48DF-A54E-AFB0570DBFDA}" type="presOf" srcId="{E7A9F098-0653-475E-B94B-84BC797C3447}" destId="{EF5EC51D-FCD6-4EAB-903F-4B58B5B38073}" srcOrd="0" destOrd="0" presId="urn:microsoft.com/office/officeart/2005/8/layout/vList2"/>
    <dgm:cxn modelId="{95C2D218-0F9E-455E-8EC8-D03025B81DE1}" srcId="{76E4DC83-63B1-4A36-9D0A-1B44ACAD947E}" destId="{165E5CA4-FAB4-4F32-8481-9C28451401B6}" srcOrd="1" destOrd="0" parTransId="{4C6B4A2F-ABCE-4BC9-87A1-808CAC296CC4}" sibTransId="{8F506FD7-CA90-48B6-880D-DFB5B8B535A8}"/>
    <dgm:cxn modelId="{3E3F4A3D-23B1-42BD-B333-DF6FECFDF93E}" srcId="{165E5CA4-FAB4-4F32-8481-9C28451401B6}" destId="{77917D38-CB73-49CB-AF49-7AA1524434AE}" srcOrd="3" destOrd="0" parTransId="{CC2B3EA2-2D4A-4B25-99A5-424E16F1FCA9}" sibTransId="{1F7287FA-6976-441B-8A3D-D6BBB3923C71}"/>
    <dgm:cxn modelId="{8B0D3F45-4237-4AB9-9E0D-B4F493E06114}" srcId="{165E5CA4-FAB4-4F32-8481-9C28451401B6}" destId="{9D55E2BF-CCFD-4636-A1FE-EB78B98D7ACE}" srcOrd="2" destOrd="0" parTransId="{A8AE84F7-B79F-4322-8606-A3BBF3523A4E}" sibTransId="{018EEEC3-616E-4D46-916E-3C41F7CE0191}"/>
    <dgm:cxn modelId="{7B28DE6B-CCE6-453F-8779-C3E05215B006}" type="presOf" srcId="{618B7B02-D875-470F-8B48-90910EE3E437}" destId="{531ED781-22D3-41CF-92D7-3917AF3ED40B}" srcOrd="0" destOrd="1" presId="urn:microsoft.com/office/officeart/2005/8/layout/vList2"/>
    <dgm:cxn modelId="{C89D1557-2B27-42D6-B4A0-280800886882}" srcId="{165E5CA4-FAB4-4F32-8481-9C28451401B6}" destId="{E01970A3-D206-474C-9FD1-46B993017BA8}" srcOrd="0" destOrd="0" parTransId="{34D1F676-830A-408E-90DF-43672985947F}" sibTransId="{278EBCE8-9C06-4FA0-A306-C64CAB34D288}"/>
    <dgm:cxn modelId="{2C8D3980-165A-47B4-9D37-C6968992E11F}" type="presOf" srcId="{9D55E2BF-CCFD-4636-A1FE-EB78B98D7ACE}" destId="{531ED781-22D3-41CF-92D7-3917AF3ED40B}" srcOrd="0" destOrd="2" presId="urn:microsoft.com/office/officeart/2005/8/layout/vList2"/>
    <dgm:cxn modelId="{B1AEF9A3-13DA-4274-B77F-30B8ADBD554F}" type="presOf" srcId="{16F9699E-CCEE-491C-9FB3-D61550A47E54}" destId="{8FA9EE0D-C254-4D7D-802B-6A0F7C3B0C4E}" srcOrd="0" destOrd="0" presId="urn:microsoft.com/office/officeart/2005/8/layout/vList2"/>
    <dgm:cxn modelId="{90C1C6AD-37EC-4302-8C15-5EA42054DF56}" srcId="{76E4DC83-63B1-4A36-9D0A-1B44ACAD947E}" destId="{90BBF63A-ACC8-4FE8-A5BB-C4B5EB0659F4}" srcOrd="3" destOrd="0" parTransId="{2DB04AB5-93FA-4857-AF51-0672CDA952FA}" sibTransId="{DFF10A6A-C4D0-427A-8EAC-64366EEBA79D}"/>
    <dgm:cxn modelId="{18B58AC5-B86A-420E-B731-4CBD5DEE82E8}" type="presOf" srcId="{76E4DC83-63B1-4A36-9D0A-1B44ACAD947E}" destId="{213917F8-E1D5-4075-BBB9-6C7C81C1834B}" srcOrd="0" destOrd="0" presId="urn:microsoft.com/office/officeart/2005/8/layout/vList2"/>
    <dgm:cxn modelId="{6D7AABCA-06FB-4E52-8777-34952AFCD97C}" srcId="{165E5CA4-FAB4-4F32-8481-9C28451401B6}" destId="{618B7B02-D875-470F-8B48-90910EE3E437}" srcOrd="1" destOrd="0" parTransId="{8E9D3AC7-AC47-4750-ABF7-278527E8569D}" sibTransId="{4070E99B-FE90-4C5A-9DE0-6A4D1C5C06E1}"/>
    <dgm:cxn modelId="{E79BA5CD-849A-410F-9CC4-D87746A78C1D}" srcId="{76E4DC83-63B1-4A36-9D0A-1B44ACAD947E}" destId="{E7A9F098-0653-475E-B94B-84BC797C3447}" srcOrd="0" destOrd="0" parTransId="{F55C72DD-918A-42B0-AF53-65D2BAFD4082}" sibTransId="{8B50D57E-DFB7-4F6B-99BC-72548A1FCB0F}"/>
    <dgm:cxn modelId="{03771ACE-23E9-4C29-BAE9-E06EE754A163}" type="presOf" srcId="{77917D38-CB73-49CB-AF49-7AA1524434AE}" destId="{531ED781-22D3-41CF-92D7-3917AF3ED40B}" srcOrd="0" destOrd="3" presId="urn:microsoft.com/office/officeart/2005/8/layout/vList2"/>
    <dgm:cxn modelId="{F4A62ECE-66F8-4752-8FEB-FEF2796691F1}" type="presOf" srcId="{90BBF63A-ACC8-4FE8-A5BB-C4B5EB0659F4}" destId="{0045CBC1-ACF3-498E-953D-50936FF132D2}" srcOrd="0" destOrd="0" presId="urn:microsoft.com/office/officeart/2005/8/layout/vList2"/>
    <dgm:cxn modelId="{215CFAD6-35A8-49E9-917C-DBE2A1C7584F}" type="presOf" srcId="{513AAA53-80FE-4577-B80A-9CCB28A9959E}" destId="{5CFCA6E0-D470-4E88-AE58-A9A8FCB6BFC3}" srcOrd="0" destOrd="0" presId="urn:microsoft.com/office/officeart/2005/8/layout/vList2"/>
    <dgm:cxn modelId="{20D768D8-C964-421B-A24B-BA6989ABDB1A}" type="presOf" srcId="{165E5CA4-FAB4-4F32-8481-9C28451401B6}" destId="{AC470178-22A5-447E-ACCA-271FB86A5B81}" srcOrd="0" destOrd="0" presId="urn:microsoft.com/office/officeart/2005/8/layout/vList2"/>
    <dgm:cxn modelId="{A64B86D8-39D7-4EC0-90E1-9285A168B15F}" type="presOf" srcId="{E01970A3-D206-474C-9FD1-46B993017BA8}" destId="{531ED781-22D3-41CF-92D7-3917AF3ED40B}" srcOrd="0" destOrd="0" presId="urn:microsoft.com/office/officeart/2005/8/layout/vList2"/>
    <dgm:cxn modelId="{6BB55989-58A6-40A0-B0B5-0707ABA564DC}" type="presParOf" srcId="{213917F8-E1D5-4075-BBB9-6C7C81C1834B}" destId="{EF5EC51D-FCD6-4EAB-903F-4B58B5B38073}" srcOrd="0" destOrd="0" presId="urn:microsoft.com/office/officeart/2005/8/layout/vList2"/>
    <dgm:cxn modelId="{D5F28D19-5FBD-4672-896E-51C2AADB27C6}" type="presParOf" srcId="{213917F8-E1D5-4075-BBB9-6C7C81C1834B}" destId="{1D3156F2-C91C-47EB-A4DF-081BD5B2395B}" srcOrd="1" destOrd="0" presId="urn:microsoft.com/office/officeart/2005/8/layout/vList2"/>
    <dgm:cxn modelId="{153352F9-8AFC-40C9-8276-AA5C4260EAFE}" type="presParOf" srcId="{213917F8-E1D5-4075-BBB9-6C7C81C1834B}" destId="{AC470178-22A5-447E-ACCA-271FB86A5B81}" srcOrd="2" destOrd="0" presId="urn:microsoft.com/office/officeart/2005/8/layout/vList2"/>
    <dgm:cxn modelId="{B2777004-7B8D-488D-9640-78D34F81D6F0}" type="presParOf" srcId="{213917F8-E1D5-4075-BBB9-6C7C81C1834B}" destId="{531ED781-22D3-41CF-92D7-3917AF3ED40B}" srcOrd="3" destOrd="0" presId="urn:microsoft.com/office/officeart/2005/8/layout/vList2"/>
    <dgm:cxn modelId="{60AD833A-94C4-4A87-8349-199D30288FFF}" type="presParOf" srcId="{213917F8-E1D5-4075-BBB9-6C7C81C1834B}" destId="{8FA9EE0D-C254-4D7D-802B-6A0F7C3B0C4E}" srcOrd="4" destOrd="0" presId="urn:microsoft.com/office/officeart/2005/8/layout/vList2"/>
    <dgm:cxn modelId="{23F91F9C-0F3A-4866-B956-15DB09888402}" type="presParOf" srcId="{213917F8-E1D5-4075-BBB9-6C7C81C1834B}" destId="{6D54B1F0-6A9C-4B96-A66E-5A1EC725B8F0}" srcOrd="5" destOrd="0" presId="urn:microsoft.com/office/officeart/2005/8/layout/vList2"/>
    <dgm:cxn modelId="{11B07DDC-D51E-4F2E-A8DF-6AC3EC291EA1}" type="presParOf" srcId="{213917F8-E1D5-4075-BBB9-6C7C81C1834B}" destId="{0045CBC1-ACF3-498E-953D-50936FF132D2}" srcOrd="6" destOrd="0" presId="urn:microsoft.com/office/officeart/2005/8/layout/vList2"/>
    <dgm:cxn modelId="{57BC1ED6-FC84-41E5-A199-FB89D7D6DCCC}" type="presParOf" srcId="{213917F8-E1D5-4075-BBB9-6C7C81C1834B}" destId="{5CFCA6E0-D470-4E88-AE58-A9A8FCB6BFC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E4DC83-63B1-4A36-9D0A-1B44ACAD94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A9F098-0653-475E-B94B-84BC797C3447}">
      <dgm:prSet phldrT="[Text]"/>
      <dgm:spPr/>
      <dgm:t>
        <a:bodyPr/>
        <a:lstStyle/>
        <a:p>
          <a:r>
            <a:rPr lang="en-US" dirty="0"/>
            <a:t>For Master and PhD </a:t>
          </a:r>
        </a:p>
      </dgm:t>
    </dgm:pt>
    <dgm:pt modelId="{F55C72DD-918A-42B0-AF53-65D2BAFD4082}" type="parTrans" cxnId="{E79BA5CD-849A-410F-9CC4-D87746A78C1D}">
      <dgm:prSet/>
      <dgm:spPr/>
      <dgm:t>
        <a:bodyPr/>
        <a:lstStyle/>
        <a:p>
          <a:endParaRPr lang="en-US"/>
        </a:p>
      </dgm:t>
    </dgm:pt>
    <dgm:pt modelId="{8B50D57E-DFB7-4F6B-99BC-72548A1FCB0F}" type="sibTrans" cxnId="{E79BA5CD-849A-410F-9CC4-D87746A78C1D}">
      <dgm:prSet/>
      <dgm:spPr/>
      <dgm:t>
        <a:bodyPr/>
        <a:lstStyle/>
        <a:p>
          <a:endParaRPr lang="en-US"/>
        </a:p>
      </dgm:t>
    </dgm:pt>
    <dgm:pt modelId="{165E5CA4-FAB4-4F32-8481-9C28451401B6}">
      <dgm:prSet phldrT="[Text]"/>
      <dgm:spPr/>
      <dgm:t>
        <a:bodyPr/>
        <a:lstStyle/>
        <a:p>
          <a:r>
            <a:rPr lang="en-US" dirty="0"/>
            <a:t>Evaluate the student’s ability in</a:t>
          </a:r>
        </a:p>
      </dgm:t>
    </dgm:pt>
    <dgm:pt modelId="{4C6B4A2F-ABCE-4BC9-87A1-808CAC296CC4}" type="parTrans" cxnId="{95C2D218-0F9E-455E-8EC8-D03025B81DE1}">
      <dgm:prSet/>
      <dgm:spPr/>
      <dgm:t>
        <a:bodyPr/>
        <a:lstStyle/>
        <a:p>
          <a:endParaRPr lang="en-US"/>
        </a:p>
      </dgm:t>
    </dgm:pt>
    <dgm:pt modelId="{8F506FD7-CA90-48B6-880D-DFB5B8B535A8}" type="sibTrans" cxnId="{95C2D218-0F9E-455E-8EC8-D03025B81DE1}">
      <dgm:prSet/>
      <dgm:spPr/>
      <dgm:t>
        <a:bodyPr/>
        <a:lstStyle/>
        <a:p>
          <a:endParaRPr lang="en-US"/>
        </a:p>
      </dgm:t>
    </dgm:pt>
    <dgm:pt modelId="{E01970A3-D206-474C-9FD1-46B993017BA8}">
      <dgm:prSet phldrT="[Text]"/>
      <dgm:spPr/>
      <dgm:t>
        <a:bodyPr/>
        <a:lstStyle/>
        <a:p>
          <a:r>
            <a:rPr lang="en-US" dirty="0"/>
            <a:t>Readiness to undertake the proposed thesis work</a:t>
          </a:r>
        </a:p>
      </dgm:t>
    </dgm:pt>
    <dgm:pt modelId="{34D1F676-830A-408E-90DF-43672985947F}" type="parTrans" cxnId="{C89D1557-2B27-42D6-B4A0-280800886882}">
      <dgm:prSet/>
      <dgm:spPr/>
      <dgm:t>
        <a:bodyPr/>
        <a:lstStyle/>
        <a:p>
          <a:endParaRPr lang="en-US"/>
        </a:p>
      </dgm:t>
    </dgm:pt>
    <dgm:pt modelId="{278EBCE8-9C06-4FA0-A306-C64CAB34D288}" type="sibTrans" cxnId="{C89D1557-2B27-42D6-B4A0-280800886882}">
      <dgm:prSet/>
      <dgm:spPr/>
      <dgm:t>
        <a:bodyPr/>
        <a:lstStyle/>
        <a:p>
          <a:endParaRPr lang="en-US"/>
        </a:p>
      </dgm:t>
    </dgm:pt>
    <dgm:pt modelId="{16F9699E-CCEE-491C-9FB3-D61550A47E54}">
      <dgm:prSet phldrT="[Text]"/>
      <dgm:spPr/>
      <dgm:t>
        <a:bodyPr/>
        <a:lstStyle/>
        <a:p>
          <a:r>
            <a:rPr lang="en-US" dirty="0"/>
            <a:t>Fail the examination, one more chance to take re-exam</a:t>
          </a:r>
        </a:p>
      </dgm:t>
    </dgm:pt>
    <dgm:pt modelId="{42071D46-B6EF-40E5-9D7A-D9EFD9C0812C}" type="parTrans" cxnId="{4B5F8D04-8DC2-4BAF-91AF-E94D113BCC7B}">
      <dgm:prSet/>
      <dgm:spPr/>
      <dgm:t>
        <a:bodyPr/>
        <a:lstStyle/>
        <a:p>
          <a:endParaRPr lang="en-US"/>
        </a:p>
      </dgm:t>
    </dgm:pt>
    <dgm:pt modelId="{FF3B8477-34F6-4E7E-A558-774A7F12CF05}" type="sibTrans" cxnId="{4B5F8D04-8DC2-4BAF-91AF-E94D113BCC7B}">
      <dgm:prSet/>
      <dgm:spPr/>
      <dgm:t>
        <a:bodyPr/>
        <a:lstStyle/>
        <a:p>
          <a:endParaRPr lang="en-US"/>
        </a:p>
      </dgm:t>
    </dgm:pt>
    <dgm:pt modelId="{618B7B02-D875-470F-8B48-90910EE3E437}">
      <dgm:prSet phldrT="[Text]"/>
      <dgm:spPr/>
      <dgm:t>
        <a:bodyPr/>
        <a:lstStyle/>
        <a:p>
          <a:r>
            <a:rPr lang="en-US" dirty="0"/>
            <a:t>Thesis work must be original</a:t>
          </a:r>
        </a:p>
      </dgm:t>
    </dgm:pt>
    <dgm:pt modelId="{8E9D3AC7-AC47-4750-ABF7-278527E8569D}" type="parTrans" cxnId="{6D7AABCA-06FB-4E52-8777-34952AFCD97C}">
      <dgm:prSet/>
      <dgm:spPr/>
      <dgm:t>
        <a:bodyPr/>
        <a:lstStyle/>
        <a:p>
          <a:endParaRPr lang="en-US"/>
        </a:p>
      </dgm:t>
    </dgm:pt>
    <dgm:pt modelId="{4070E99B-FE90-4C5A-9DE0-6A4D1C5C06E1}" type="sibTrans" cxnId="{6D7AABCA-06FB-4E52-8777-34952AFCD97C}">
      <dgm:prSet/>
      <dgm:spPr/>
      <dgm:t>
        <a:bodyPr/>
        <a:lstStyle/>
        <a:p>
          <a:endParaRPr lang="en-US"/>
        </a:p>
      </dgm:t>
    </dgm:pt>
    <dgm:pt modelId="{9D55E2BF-CCFD-4636-A1FE-EB78B98D7ACE}">
      <dgm:prSet phldrT="[Text]"/>
      <dgm:spPr/>
      <dgm:t>
        <a:bodyPr/>
        <a:lstStyle/>
        <a:p>
          <a:r>
            <a:rPr lang="en-US" dirty="0"/>
            <a:t>The work should indicate some initiative, which may lead to a new concept, approach or new finding</a:t>
          </a:r>
        </a:p>
      </dgm:t>
    </dgm:pt>
    <dgm:pt modelId="{A8AE84F7-B79F-4322-8606-A3BBF3523A4E}" type="parTrans" cxnId="{8B0D3F45-4237-4AB9-9E0D-B4F493E06114}">
      <dgm:prSet/>
      <dgm:spPr/>
      <dgm:t>
        <a:bodyPr/>
        <a:lstStyle/>
        <a:p>
          <a:endParaRPr lang="en-US"/>
        </a:p>
      </dgm:t>
    </dgm:pt>
    <dgm:pt modelId="{018EEEC3-616E-4D46-916E-3C41F7CE0191}" type="sibTrans" cxnId="{8B0D3F45-4237-4AB9-9E0D-B4F493E06114}">
      <dgm:prSet/>
      <dgm:spPr/>
      <dgm:t>
        <a:bodyPr/>
        <a:lstStyle/>
        <a:p>
          <a:endParaRPr lang="en-US"/>
        </a:p>
      </dgm:t>
    </dgm:pt>
    <dgm:pt modelId="{0B668E39-8F31-4C7C-95C8-35ECB24A4D2F}">
      <dgm:prSet phldrT="[Text]"/>
      <dgm:spPr/>
      <dgm:t>
        <a:bodyPr/>
        <a:lstStyle/>
        <a:p>
          <a:r>
            <a:rPr lang="en-US" dirty="0"/>
            <a:t>PhD must pass the CE</a:t>
          </a:r>
        </a:p>
      </dgm:t>
    </dgm:pt>
    <dgm:pt modelId="{40569E2D-D1F4-4059-94A4-47B3FB327678}" type="parTrans" cxnId="{3914E611-8D28-4890-B4E5-07F7E690C0BB}">
      <dgm:prSet/>
      <dgm:spPr/>
      <dgm:t>
        <a:bodyPr/>
        <a:lstStyle/>
        <a:p>
          <a:endParaRPr lang="en-US"/>
        </a:p>
      </dgm:t>
    </dgm:pt>
    <dgm:pt modelId="{354A66A0-4304-48A2-ABF4-DC565368DA33}" type="sibTrans" cxnId="{3914E611-8D28-4890-B4E5-07F7E690C0BB}">
      <dgm:prSet/>
      <dgm:spPr/>
      <dgm:t>
        <a:bodyPr/>
        <a:lstStyle/>
        <a:p>
          <a:endParaRPr lang="en-US"/>
        </a:p>
      </dgm:t>
    </dgm:pt>
    <dgm:pt modelId="{E0C22674-8BFA-4234-8202-3BA49F7A2894}">
      <dgm:prSet phldrT="[Text]"/>
      <dgm:spPr/>
      <dgm:t>
        <a:bodyPr/>
        <a:lstStyle/>
        <a:p>
          <a:r>
            <a:rPr lang="en-US" b="1" dirty="0">
              <a:solidFill>
                <a:srgbClr val="FF7C80"/>
              </a:solidFill>
            </a:rPr>
            <a:t>Failure in 2</a:t>
          </a:r>
          <a:r>
            <a:rPr lang="en-US" b="1" baseline="30000" dirty="0">
              <a:solidFill>
                <a:srgbClr val="FF7C80"/>
              </a:solidFill>
            </a:rPr>
            <a:t>nd</a:t>
          </a:r>
          <a:r>
            <a:rPr lang="en-US" b="1" dirty="0">
              <a:solidFill>
                <a:srgbClr val="FF7C80"/>
              </a:solidFill>
            </a:rPr>
            <a:t> exam = retire</a:t>
          </a:r>
          <a:endParaRPr lang="en-US" dirty="0"/>
        </a:p>
      </dgm:t>
    </dgm:pt>
    <dgm:pt modelId="{30647A61-F5B5-4E0D-B6CF-548753EDF09A}" type="parTrans" cxnId="{B3BC00CE-8CBA-4CCB-9FE0-61A0E047E6F4}">
      <dgm:prSet/>
      <dgm:spPr/>
      <dgm:t>
        <a:bodyPr/>
        <a:lstStyle/>
        <a:p>
          <a:endParaRPr lang="en-US"/>
        </a:p>
      </dgm:t>
    </dgm:pt>
    <dgm:pt modelId="{13844E30-9B50-49BE-BC44-D9011D5A160E}" type="sibTrans" cxnId="{B3BC00CE-8CBA-4CCB-9FE0-61A0E047E6F4}">
      <dgm:prSet/>
      <dgm:spPr/>
      <dgm:t>
        <a:bodyPr/>
        <a:lstStyle/>
        <a:p>
          <a:endParaRPr lang="en-US"/>
        </a:p>
      </dgm:t>
    </dgm:pt>
    <dgm:pt modelId="{213917F8-E1D5-4075-BBB9-6C7C81C1834B}" type="pres">
      <dgm:prSet presAssocID="{76E4DC83-63B1-4A36-9D0A-1B44ACAD947E}" presName="linear" presStyleCnt="0">
        <dgm:presLayoutVars>
          <dgm:animLvl val="lvl"/>
          <dgm:resizeHandles val="exact"/>
        </dgm:presLayoutVars>
      </dgm:prSet>
      <dgm:spPr/>
    </dgm:pt>
    <dgm:pt modelId="{EF5EC51D-FCD6-4EAB-903F-4B58B5B38073}" type="pres">
      <dgm:prSet presAssocID="{E7A9F098-0653-475E-B94B-84BC797C34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FAFFF25-048C-4103-8EC1-6B597B73339B}" type="pres">
      <dgm:prSet presAssocID="{E7A9F098-0653-475E-B94B-84BC797C3447}" presName="childText" presStyleLbl="revTx" presStyleIdx="0" presStyleCnt="3">
        <dgm:presLayoutVars>
          <dgm:bulletEnabled val="1"/>
        </dgm:presLayoutVars>
      </dgm:prSet>
      <dgm:spPr/>
    </dgm:pt>
    <dgm:pt modelId="{AC470178-22A5-447E-ACCA-271FB86A5B81}" type="pres">
      <dgm:prSet presAssocID="{165E5CA4-FAB4-4F32-8481-9C28451401B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31ED781-22D3-41CF-92D7-3917AF3ED40B}" type="pres">
      <dgm:prSet presAssocID="{165E5CA4-FAB4-4F32-8481-9C28451401B6}" presName="childText" presStyleLbl="revTx" presStyleIdx="1" presStyleCnt="3">
        <dgm:presLayoutVars>
          <dgm:bulletEnabled val="1"/>
        </dgm:presLayoutVars>
      </dgm:prSet>
      <dgm:spPr/>
    </dgm:pt>
    <dgm:pt modelId="{8FA9EE0D-C254-4D7D-802B-6A0F7C3B0C4E}" type="pres">
      <dgm:prSet presAssocID="{16F9699E-CCEE-491C-9FB3-D61550A47E5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BF982B3-C839-4CD3-ABCF-44944635F7FC}" type="pres">
      <dgm:prSet presAssocID="{16F9699E-CCEE-491C-9FB3-D61550A47E5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B5F8D04-8DC2-4BAF-91AF-E94D113BCC7B}" srcId="{76E4DC83-63B1-4A36-9D0A-1B44ACAD947E}" destId="{16F9699E-CCEE-491C-9FB3-D61550A47E54}" srcOrd="2" destOrd="0" parTransId="{42071D46-B6EF-40E5-9D7A-D9EFD9C0812C}" sibTransId="{FF3B8477-34F6-4E7E-A558-774A7F12CF05}"/>
    <dgm:cxn modelId="{3914E611-8D28-4890-B4E5-07F7E690C0BB}" srcId="{E7A9F098-0653-475E-B94B-84BC797C3447}" destId="{0B668E39-8F31-4C7C-95C8-35ECB24A4D2F}" srcOrd="0" destOrd="0" parTransId="{40569E2D-D1F4-4059-94A4-47B3FB327678}" sibTransId="{354A66A0-4304-48A2-ABF4-DC565368DA33}"/>
    <dgm:cxn modelId="{95C2D218-0F9E-455E-8EC8-D03025B81DE1}" srcId="{76E4DC83-63B1-4A36-9D0A-1B44ACAD947E}" destId="{165E5CA4-FAB4-4F32-8481-9C28451401B6}" srcOrd="1" destOrd="0" parTransId="{4C6B4A2F-ABCE-4BC9-87A1-808CAC296CC4}" sibTransId="{8F506FD7-CA90-48B6-880D-DFB5B8B535A8}"/>
    <dgm:cxn modelId="{8B0D3F45-4237-4AB9-9E0D-B4F493E06114}" srcId="{165E5CA4-FAB4-4F32-8481-9C28451401B6}" destId="{9D55E2BF-CCFD-4636-A1FE-EB78B98D7ACE}" srcOrd="2" destOrd="0" parTransId="{A8AE84F7-B79F-4322-8606-A3BBF3523A4E}" sibTransId="{018EEEC3-616E-4D46-916E-3C41F7CE0191}"/>
    <dgm:cxn modelId="{C89D1557-2B27-42D6-B4A0-280800886882}" srcId="{165E5CA4-FAB4-4F32-8481-9C28451401B6}" destId="{E01970A3-D206-474C-9FD1-46B993017BA8}" srcOrd="0" destOrd="0" parTransId="{34D1F676-830A-408E-90DF-43672985947F}" sibTransId="{278EBCE8-9C06-4FA0-A306-C64CAB34D288}"/>
    <dgm:cxn modelId="{47C81A77-94D6-4C19-A1B3-741B205D885A}" type="presOf" srcId="{E01970A3-D206-474C-9FD1-46B993017BA8}" destId="{531ED781-22D3-41CF-92D7-3917AF3ED40B}" srcOrd="0" destOrd="0" presId="urn:microsoft.com/office/officeart/2005/8/layout/vList2"/>
    <dgm:cxn modelId="{B5E69C77-4D60-4A4A-B59E-37B05CC19A87}" type="presOf" srcId="{618B7B02-D875-470F-8B48-90910EE3E437}" destId="{531ED781-22D3-41CF-92D7-3917AF3ED40B}" srcOrd="0" destOrd="1" presId="urn:microsoft.com/office/officeart/2005/8/layout/vList2"/>
    <dgm:cxn modelId="{88EED295-9DBB-4263-BBFD-EBDC7D81CBB5}" type="presOf" srcId="{76E4DC83-63B1-4A36-9D0A-1B44ACAD947E}" destId="{213917F8-E1D5-4075-BBB9-6C7C81C1834B}" srcOrd="0" destOrd="0" presId="urn:microsoft.com/office/officeart/2005/8/layout/vList2"/>
    <dgm:cxn modelId="{2D1847A6-8371-446A-9D5D-09169D2437BC}" type="presOf" srcId="{165E5CA4-FAB4-4F32-8481-9C28451401B6}" destId="{AC470178-22A5-447E-ACCA-271FB86A5B81}" srcOrd="0" destOrd="0" presId="urn:microsoft.com/office/officeart/2005/8/layout/vList2"/>
    <dgm:cxn modelId="{225321BD-6FD0-4D04-98DA-E7ED3A2F06B5}" type="presOf" srcId="{0B668E39-8F31-4C7C-95C8-35ECB24A4D2F}" destId="{EFAFFF25-048C-4103-8EC1-6B597B73339B}" srcOrd="0" destOrd="0" presId="urn:microsoft.com/office/officeart/2005/8/layout/vList2"/>
    <dgm:cxn modelId="{6CC9BBC5-55FC-47B0-BFDA-80E4AA141A94}" type="presOf" srcId="{E7A9F098-0653-475E-B94B-84BC797C3447}" destId="{EF5EC51D-FCD6-4EAB-903F-4B58B5B38073}" srcOrd="0" destOrd="0" presId="urn:microsoft.com/office/officeart/2005/8/layout/vList2"/>
    <dgm:cxn modelId="{6D7AABCA-06FB-4E52-8777-34952AFCD97C}" srcId="{165E5CA4-FAB4-4F32-8481-9C28451401B6}" destId="{618B7B02-D875-470F-8B48-90910EE3E437}" srcOrd="1" destOrd="0" parTransId="{8E9D3AC7-AC47-4750-ABF7-278527E8569D}" sibTransId="{4070E99B-FE90-4C5A-9DE0-6A4D1C5C06E1}"/>
    <dgm:cxn modelId="{E79BA5CD-849A-410F-9CC4-D87746A78C1D}" srcId="{76E4DC83-63B1-4A36-9D0A-1B44ACAD947E}" destId="{E7A9F098-0653-475E-B94B-84BC797C3447}" srcOrd="0" destOrd="0" parTransId="{F55C72DD-918A-42B0-AF53-65D2BAFD4082}" sibTransId="{8B50D57E-DFB7-4F6B-99BC-72548A1FCB0F}"/>
    <dgm:cxn modelId="{B3BC00CE-8CBA-4CCB-9FE0-61A0E047E6F4}" srcId="{16F9699E-CCEE-491C-9FB3-D61550A47E54}" destId="{E0C22674-8BFA-4234-8202-3BA49F7A2894}" srcOrd="0" destOrd="0" parTransId="{30647A61-F5B5-4E0D-B6CF-548753EDF09A}" sibTransId="{13844E30-9B50-49BE-BC44-D9011D5A160E}"/>
    <dgm:cxn modelId="{1EAF36CE-B94B-48FA-8257-3ED6E99B34C9}" type="presOf" srcId="{16F9699E-CCEE-491C-9FB3-D61550A47E54}" destId="{8FA9EE0D-C254-4D7D-802B-6A0F7C3B0C4E}" srcOrd="0" destOrd="0" presId="urn:microsoft.com/office/officeart/2005/8/layout/vList2"/>
    <dgm:cxn modelId="{15F4C6E4-685B-48E7-9FF9-510EAD9E4EA1}" type="presOf" srcId="{E0C22674-8BFA-4234-8202-3BA49F7A2894}" destId="{CBF982B3-C839-4CD3-ABCF-44944635F7FC}" srcOrd="0" destOrd="0" presId="urn:microsoft.com/office/officeart/2005/8/layout/vList2"/>
    <dgm:cxn modelId="{30F82EF4-AD2E-4D4E-A5AC-532365EC15E7}" type="presOf" srcId="{9D55E2BF-CCFD-4636-A1FE-EB78B98D7ACE}" destId="{531ED781-22D3-41CF-92D7-3917AF3ED40B}" srcOrd="0" destOrd="2" presId="urn:microsoft.com/office/officeart/2005/8/layout/vList2"/>
    <dgm:cxn modelId="{DF36E5C5-F9C0-4693-8395-E8E5DAEFC86A}" type="presParOf" srcId="{213917F8-E1D5-4075-BBB9-6C7C81C1834B}" destId="{EF5EC51D-FCD6-4EAB-903F-4B58B5B38073}" srcOrd="0" destOrd="0" presId="urn:microsoft.com/office/officeart/2005/8/layout/vList2"/>
    <dgm:cxn modelId="{E72A5D6C-C89C-4B4D-B7D6-0F7D09606506}" type="presParOf" srcId="{213917F8-E1D5-4075-BBB9-6C7C81C1834B}" destId="{EFAFFF25-048C-4103-8EC1-6B597B73339B}" srcOrd="1" destOrd="0" presId="urn:microsoft.com/office/officeart/2005/8/layout/vList2"/>
    <dgm:cxn modelId="{ED09420D-523D-4813-B46D-B19A8AA19A6E}" type="presParOf" srcId="{213917F8-E1D5-4075-BBB9-6C7C81C1834B}" destId="{AC470178-22A5-447E-ACCA-271FB86A5B81}" srcOrd="2" destOrd="0" presId="urn:microsoft.com/office/officeart/2005/8/layout/vList2"/>
    <dgm:cxn modelId="{E73BBA43-D850-41A7-87E9-002B79574F60}" type="presParOf" srcId="{213917F8-E1D5-4075-BBB9-6C7C81C1834B}" destId="{531ED781-22D3-41CF-92D7-3917AF3ED40B}" srcOrd="3" destOrd="0" presId="urn:microsoft.com/office/officeart/2005/8/layout/vList2"/>
    <dgm:cxn modelId="{6E39D4BE-71A4-4436-89FD-CD1CA0A741A5}" type="presParOf" srcId="{213917F8-E1D5-4075-BBB9-6C7C81C1834B}" destId="{8FA9EE0D-C254-4D7D-802B-6A0F7C3B0C4E}" srcOrd="4" destOrd="0" presId="urn:microsoft.com/office/officeart/2005/8/layout/vList2"/>
    <dgm:cxn modelId="{ED77F8DA-ACDA-4D24-8CB6-5E4002AB6E92}" type="presParOf" srcId="{213917F8-E1D5-4075-BBB9-6C7C81C1834B}" destId="{CBF982B3-C839-4CD3-ABCF-44944635F7F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06C0C4-5C58-4583-9457-D0D502E0E9F2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766E0A4-30E9-440E-A837-25A0C97388EA}">
      <dgm:prSet phldrT="[Text]"/>
      <dgm:spPr/>
      <dgm:t>
        <a:bodyPr/>
        <a:lstStyle/>
        <a:p>
          <a:r>
            <a:rPr lang="en-US" dirty="0"/>
            <a:t>Topic &amp; Committee name’s nominate</a:t>
          </a:r>
        </a:p>
      </dgm:t>
    </dgm:pt>
    <dgm:pt modelId="{C0B60D47-2CB4-4952-843D-C593F1E35CC6}" type="parTrans" cxnId="{AF1687BD-02A1-4EDA-B537-412360BBCE55}">
      <dgm:prSet/>
      <dgm:spPr/>
      <dgm:t>
        <a:bodyPr/>
        <a:lstStyle/>
        <a:p>
          <a:endParaRPr lang="en-US"/>
        </a:p>
      </dgm:t>
    </dgm:pt>
    <dgm:pt modelId="{0079827E-1596-41B9-B17F-56A04DD5CCA0}" type="sibTrans" cxnId="{AF1687BD-02A1-4EDA-B537-412360BBCE55}">
      <dgm:prSet/>
      <dgm:spPr/>
      <dgm:t>
        <a:bodyPr/>
        <a:lstStyle/>
        <a:p>
          <a:endParaRPr lang="en-US"/>
        </a:p>
      </dgm:t>
    </dgm:pt>
    <dgm:pt modelId="{A6517FF5-3765-48D2-AA88-95D3BA7DAC48}">
      <dgm:prSet phldrT="[Text]"/>
      <dgm:spPr/>
      <dgm:t>
        <a:bodyPr/>
        <a:lstStyle/>
        <a:p>
          <a:r>
            <a:rPr lang="en-US" dirty="0"/>
            <a:t>Objective &amp; Methodology</a:t>
          </a:r>
        </a:p>
      </dgm:t>
    </dgm:pt>
    <dgm:pt modelId="{64EE7B11-7FD5-4F0D-BDA9-C7B3E5A9F7E2}" type="parTrans" cxnId="{F317861D-9027-4A38-8A5D-65F042CA5158}">
      <dgm:prSet/>
      <dgm:spPr/>
      <dgm:t>
        <a:bodyPr/>
        <a:lstStyle/>
        <a:p>
          <a:endParaRPr lang="en-US"/>
        </a:p>
      </dgm:t>
    </dgm:pt>
    <dgm:pt modelId="{BF1ACFE6-4F16-4CCF-82D3-24978DB9919A}" type="sibTrans" cxnId="{F317861D-9027-4A38-8A5D-65F042CA5158}">
      <dgm:prSet/>
      <dgm:spPr/>
      <dgm:t>
        <a:bodyPr/>
        <a:lstStyle/>
        <a:p>
          <a:endParaRPr lang="en-US"/>
        </a:p>
      </dgm:t>
    </dgm:pt>
    <dgm:pt modelId="{CEB59971-0A78-4C3B-9A9B-65F05FB71B91}">
      <dgm:prSet phldrT="[Text]"/>
      <dgm:spPr/>
      <dgm:t>
        <a:bodyPr/>
        <a:lstStyle/>
        <a:p>
          <a:r>
            <a:rPr lang="en-US" dirty="0"/>
            <a:t>Committee CV</a:t>
          </a:r>
        </a:p>
      </dgm:t>
    </dgm:pt>
    <dgm:pt modelId="{32924743-04BC-486B-A8F4-AB144C97EF28}" type="parTrans" cxnId="{708C00C4-59A4-4487-8596-13EA59B91A01}">
      <dgm:prSet/>
      <dgm:spPr/>
      <dgm:t>
        <a:bodyPr/>
        <a:lstStyle/>
        <a:p>
          <a:endParaRPr lang="en-US"/>
        </a:p>
      </dgm:t>
    </dgm:pt>
    <dgm:pt modelId="{346451C6-4170-4780-815B-12F718836C09}" type="sibTrans" cxnId="{708C00C4-59A4-4487-8596-13EA59B91A01}">
      <dgm:prSet/>
      <dgm:spPr/>
      <dgm:t>
        <a:bodyPr/>
        <a:lstStyle/>
        <a:p>
          <a:endParaRPr lang="en-US"/>
        </a:p>
      </dgm:t>
    </dgm:pt>
    <dgm:pt modelId="{676CDEA2-BFD5-447C-B53D-6A48001113D2}">
      <dgm:prSet phldrT="[Text]"/>
      <dgm:spPr/>
      <dgm:t>
        <a:bodyPr/>
        <a:lstStyle/>
        <a:p>
          <a:pPr rtl="0"/>
          <a:r>
            <a:rPr lang="en-US" dirty="0">
              <a:latin typeface="Palatino Linotype"/>
            </a:rPr>
            <a:t>Research Budget</a:t>
          </a:r>
          <a:endParaRPr lang="en-US" dirty="0"/>
        </a:p>
      </dgm:t>
    </dgm:pt>
    <dgm:pt modelId="{41B2A494-3318-43BB-B406-F57B3AD7F0DD}" type="parTrans" cxnId="{A06EB3E6-A997-406C-803D-3C07874B84F2}">
      <dgm:prSet/>
      <dgm:spPr/>
      <dgm:t>
        <a:bodyPr/>
        <a:lstStyle/>
        <a:p>
          <a:endParaRPr lang="en-US"/>
        </a:p>
      </dgm:t>
    </dgm:pt>
    <dgm:pt modelId="{D9663006-4345-48EA-BB18-DDEAC3F50E68}" type="sibTrans" cxnId="{A06EB3E6-A997-406C-803D-3C07874B84F2}">
      <dgm:prSet/>
      <dgm:spPr/>
      <dgm:t>
        <a:bodyPr/>
        <a:lstStyle/>
        <a:p>
          <a:endParaRPr lang="en-US"/>
        </a:p>
      </dgm:t>
    </dgm:pt>
    <dgm:pt modelId="{3A10F5EC-D79B-4781-83E6-99152E71577F}">
      <dgm:prSet phldrT="[Text]"/>
      <dgm:spPr/>
      <dgm:t>
        <a:bodyPr/>
        <a:lstStyle/>
        <a:p>
          <a:r>
            <a:rPr lang="en-US" dirty="0"/>
            <a:t>Thesis</a:t>
          </a:r>
          <a:r>
            <a:rPr lang="th-TH" dirty="0"/>
            <a:t> </a:t>
          </a:r>
          <a:r>
            <a:rPr lang="en-US" dirty="0"/>
            <a:t>abstract</a:t>
          </a:r>
        </a:p>
      </dgm:t>
    </dgm:pt>
    <dgm:pt modelId="{66041044-1175-45CC-AE3C-8F0C16507E0F}" type="parTrans" cxnId="{02FEA1B5-4F7F-4D77-93B7-BA0E0D5C4737}">
      <dgm:prSet/>
      <dgm:spPr/>
      <dgm:t>
        <a:bodyPr/>
        <a:lstStyle/>
        <a:p>
          <a:endParaRPr lang="en-US"/>
        </a:p>
      </dgm:t>
    </dgm:pt>
    <dgm:pt modelId="{FC7E4AAF-981E-4F8F-A09D-D89BAF0FDF55}" type="sibTrans" cxnId="{02FEA1B5-4F7F-4D77-93B7-BA0E0D5C4737}">
      <dgm:prSet/>
      <dgm:spPr/>
      <dgm:t>
        <a:bodyPr/>
        <a:lstStyle/>
        <a:p>
          <a:endParaRPr lang="en-US"/>
        </a:p>
      </dgm:t>
    </dgm:pt>
    <dgm:pt modelId="{BA3AB025-9F9D-4396-B4B7-5CD28E0B062C}" type="pres">
      <dgm:prSet presAssocID="{3606C0C4-5C58-4583-9457-D0D502E0E9F2}" presName="diagram" presStyleCnt="0">
        <dgm:presLayoutVars>
          <dgm:dir/>
          <dgm:resizeHandles val="exact"/>
        </dgm:presLayoutVars>
      </dgm:prSet>
      <dgm:spPr/>
    </dgm:pt>
    <dgm:pt modelId="{909E8E94-24BE-49AB-8F9F-6123971BD033}" type="pres">
      <dgm:prSet presAssocID="{0766E0A4-30E9-440E-A837-25A0C97388EA}" presName="node" presStyleLbl="node1" presStyleIdx="0" presStyleCnt="5">
        <dgm:presLayoutVars>
          <dgm:bulletEnabled val="1"/>
        </dgm:presLayoutVars>
      </dgm:prSet>
      <dgm:spPr/>
    </dgm:pt>
    <dgm:pt modelId="{A38447B7-3D7C-4469-85E0-EFFEC8CD27E1}" type="pres">
      <dgm:prSet presAssocID="{0079827E-1596-41B9-B17F-56A04DD5CCA0}" presName="sibTrans" presStyleCnt="0"/>
      <dgm:spPr/>
    </dgm:pt>
    <dgm:pt modelId="{AB309A8A-9CFE-4712-ABDD-9C5AD1BC6390}" type="pres">
      <dgm:prSet presAssocID="{A6517FF5-3765-48D2-AA88-95D3BA7DAC48}" presName="node" presStyleLbl="node1" presStyleIdx="1" presStyleCnt="5">
        <dgm:presLayoutVars>
          <dgm:bulletEnabled val="1"/>
        </dgm:presLayoutVars>
      </dgm:prSet>
      <dgm:spPr/>
    </dgm:pt>
    <dgm:pt modelId="{CBBA27FF-7DFC-46D5-B6F7-49BF6AE405CA}" type="pres">
      <dgm:prSet presAssocID="{BF1ACFE6-4F16-4CCF-82D3-24978DB9919A}" presName="sibTrans" presStyleCnt="0"/>
      <dgm:spPr/>
    </dgm:pt>
    <dgm:pt modelId="{7616FD56-A6DA-4278-8C5F-317D080CA9CE}" type="pres">
      <dgm:prSet presAssocID="{3A10F5EC-D79B-4781-83E6-99152E71577F}" presName="node" presStyleLbl="node1" presStyleIdx="2" presStyleCnt="5">
        <dgm:presLayoutVars>
          <dgm:bulletEnabled val="1"/>
        </dgm:presLayoutVars>
      </dgm:prSet>
      <dgm:spPr/>
    </dgm:pt>
    <dgm:pt modelId="{71CAACCC-2635-4D54-824F-F8F874D4B91C}" type="pres">
      <dgm:prSet presAssocID="{FC7E4AAF-981E-4F8F-A09D-D89BAF0FDF55}" presName="sibTrans" presStyleCnt="0"/>
      <dgm:spPr/>
    </dgm:pt>
    <dgm:pt modelId="{0EA7C0EB-D4A5-45C5-8BE3-91DC9759C1F9}" type="pres">
      <dgm:prSet presAssocID="{CEB59971-0A78-4C3B-9A9B-65F05FB71B91}" presName="node" presStyleLbl="node1" presStyleIdx="3" presStyleCnt="5">
        <dgm:presLayoutVars>
          <dgm:bulletEnabled val="1"/>
        </dgm:presLayoutVars>
      </dgm:prSet>
      <dgm:spPr/>
    </dgm:pt>
    <dgm:pt modelId="{AC4EC62D-5299-4A4B-91DE-3EA990A2E5CB}" type="pres">
      <dgm:prSet presAssocID="{346451C6-4170-4780-815B-12F718836C09}" presName="sibTrans" presStyleCnt="0"/>
      <dgm:spPr/>
    </dgm:pt>
    <dgm:pt modelId="{E397D65E-A78D-485C-AAE6-2D69638F39EE}" type="pres">
      <dgm:prSet presAssocID="{676CDEA2-BFD5-447C-B53D-6A48001113D2}" presName="node" presStyleLbl="node1" presStyleIdx="4" presStyleCnt="5">
        <dgm:presLayoutVars>
          <dgm:bulletEnabled val="1"/>
        </dgm:presLayoutVars>
      </dgm:prSet>
      <dgm:spPr/>
    </dgm:pt>
  </dgm:ptLst>
  <dgm:cxnLst>
    <dgm:cxn modelId="{F317861D-9027-4A38-8A5D-65F042CA5158}" srcId="{3606C0C4-5C58-4583-9457-D0D502E0E9F2}" destId="{A6517FF5-3765-48D2-AA88-95D3BA7DAC48}" srcOrd="1" destOrd="0" parTransId="{64EE7B11-7FD5-4F0D-BDA9-C7B3E5A9F7E2}" sibTransId="{BF1ACFE6-4F16-4CCF-82D3-24978DB9919A}"/>
    <dgm:cxn modelId="{8360352A-55C6-4CE5-98A4-9E9052D580F4}" type="presOf" srcId="{3A10F5EC-D79B-4781-83E6-99152E71577F}" destId="{7616FD56-A6DA-4278-8C5F-317D080CA9CE}" srcOrd="0" destOrd="0" presId="urn:microsoft.com/office/officeart/2005/8/layout/default"/>
    <dgm:cxn modelId="{F60C0A3B-A599-48DB-8919-F25099BC2F9F}" type="presOf" srcId="{3606C0C4-5C58-4583-9457-D0D502E0E9F2}" destId="{BA3AB025-9F9D-4396-B4B7-5CD28E0B062C}" srcOrd="0" destOrd="0" presId="urn:microsoft.com/office/officeart/2005/8/layout/default"/>
    <dgm:cxn modelId="{AB515953-B633-47F2-B4C5-E3FBE4E189F3}" type="presOf" srcId="{676CDEA2-BFD5-447C-B53D-6A48001113D2}" destId="{E397D65E-A78D-485C-AAE6-2D69638F39EE}" srcOrd="0" destOrd="0" presId="urn:microsoft.com/office/officeart/2005/8/layout/default"/>
    <dgm:cxn modelId="{A00A6897-DE5B-4719-AF49-D530ABEF9871}" type="presOf" srcId="{CEB59971-0A78-4C3B-9A9B-65F05FB71B91}" destId="{0EA7C0EB-D4A5-45C5-8BE3-91DC9759C1F9}" srcOrd="0" destOrd="0" presId="urn:microsoft.com/office/officeart/2005/8/layout/default"/>
    <dgm:cxn modelId="{247F67A1-3BE7-44B1-AAF9-891F34738CE0}" type="presOf" srcId="{A6517FF5-3765-48D2-AA88-95D3BA7DAC48}" destId="{AB309A8A-9CFE-4712-ABDD-9C5AD1BC6390}" srcOrd="0" destOrd="0" presId="urn:microsoft.com/office/officeart/2005/8/layout/default"/>
    <dgm:cxn modelId="{F4323FA2-ACA8-4EC0-9479-3E7C04943E91}" type="presOf" srcId="{0766E0A4-30E9-440E-A837-25A0C97388EA}" destId="{909E8E94-24BE-49AB-8F9F-6123971BD033}" srcOrd="0" destOrd="0" presId="urn:microsoft.com/office/officeart/2005/8/layout/default"/>
    <dgm:cxn modelId="{02FEA1B5-4F7F-4D77-93B7-BA0E0D5C4737}" srcId="{3606C0C4-5C58-4583-9457-D0D502E0E9F2}" destId="{3A10F5EC-D79B-4781-83E6-99152E71577F}" srcOrd="2" destOrd="0" parTransId="{66041044-1175-45CC-AE3C-8F0C16507E0F}" sibTransId="{FC7E4AAF-981E-4F8F-A09D-D89BAF0FDF55}"/>
    <dgm:cxn modelId="{AF1687BD-02A1-4EDA-B537-412360BBCE55}" srcId="{3606C0C4-5C58-4583-9457-D0D502E0E9F2}" destId="{0766E0A4-30E9-440E-A837-25A0C97388EA}" srcOrd="0" destOrd="0" parTransId="{C0B60D47-2CB4-4952-843D-C593F1E35CC6}" sibTransId="{0079827E-1596-41B9-B17F-56A04DD5CCA0}"/>
    <dgm:cxn modelId="{708C00C4-59A4-4487-8596-13EA59B91A01}" srcId="{3606C0C4-5C58-4583-9457-D0D502E0E9F2}" destId="{CEB59971-0A78-4C3B-9A9B-65F05FB71B91}" srcOrd="3" destOrd="0" parTransId="{32924743-04BC-486B-A8F4-AB144C97EF28}" sibTransId="{346451C6-4170-4780-815B-12F718836C09}"/>
    <dgm:cxn modelId="{A06EB3E6-A997-406C-803D-3C07874B84F2}" srcId="{3606C0C4-5C58-4583-9457-D0D502E0E9F2}" destId="{676CDEA2-BFD5-447C-B53D-6A48001113D2}" srcOrd="4" destOrd="0" parTransId="{41B2A494-3318-43BB-B406-F57B3AD7F0DD}" sibTransId="{D9663006-4345-48EA-BB18-DDEAC3F50E68}"/>
    <dgm:cxn modelId="{21345853-0735-46CA-861F-82257A2BDC77}" type="presParOf" srcId="{BA3AB025-9F9D-4396-B4B7-5CD28E0B062C}" destId="{909E8E94-24BE-49AB-8F9F-6123971BD033}" srcOrd="0" destOrd="0" presId="urn:microsoft.com/office/officeart/2005/8/layout/default"/>
    <dgm:cxn modelId="{4E891316-94FA-4ADA-9BDE-4E668A7FD91A}" type="presParOf" srcId="{BA3AB025-9F9D-4396-B4B7-5CD28E0B062C}" destId="{A38447B7-3D7C-4469-85E0-EFFEC8CD27E1}" srcOrd="1" destOrd="0" presId="urn:microsoft.com/office/officeart/2005/8/layout/default"/>
    <dgm:cxn modelId="{36B2ADBF-A7DD-4EF1-A964-CD3C3B31102A}" type="presParOf" srcId="{BA3AB025-9F9D-4396-B4B7-5CD28E0B062C}" destId="{AB309A8A-9CFE-4712-ABDD-9C5AD1BC6390}" srcOrd="2" destOrd="0" presId="urn:microsoft.com/office/officeart/2005/8/layout/default"/>
    <dgm:cxn modelId="{24DE8842-BCE2-4B7C-BC39-4448A33B4E36}" type="presParOf" srcId="{BA3AB025-9F9D-4396-B4B7-5CD28E0B062C}" destId="{CBBA27FF-7DFC-46D5-B6F7-49BF6AE405CA}" srcOrd="3" destOrd="0" presId="urn:microsoft.com/office/officeart/2005/8/layout/default"/>
    <dgm:cxn modelId="{20B32585-DBB2-44C1-82E6-CB29A3B0DB10}" type="presParOf" srcId="{BA3AB025-9F9D-4396-B4B7-5CD28E0B062C}" destId="{7616FD56-A6DA-4278-8C5F-317D080CA9CE}" srcOrd="4" destOrd="0" presId="urn:microsoft.com/office/officeart/2005/8/layout/default"/>
    <dgm:cxn modelId="{8F847B76-5832-42EB-9EAB-4286E01DC3E3}" type="presParOf" srcId="{BA3AB025-9F9D-4396-B4B7-5CD28E0B062C}" destId="{71CAACCC-2635-4D54-824F-F8F874D4B91C}" srcOrd="5" destOrd="0" presId="urn:microsoft.com/office/officeart/2005/8/layout/default"/>
    <dgm:cxn modelId="{8DA2A2E5-F88E-4C74-B600-6E9AEF7D0CFF}" type="presParOf" srcId="{BA3AB025-9F9D-4396-B4B7-5CD28E0B062C}" destId="{0EA7C0EB-D4A5-45C5-8BE3-91DC9759C1F9}" srcOrd="6" destOrd="0" presId="urn:microsoft.com/office/officeart/2005/8/layout/default"/>
    <dgm:cxn modelId="{D7D429B0-CEAC-499B-853C-B498926EF2C4}" type="presParOf" srcId="{BA3AB025-9F9D-4396-B4B7-5CD28E0B062C}" destId="{AC4EC62D-5299-4A4B-91DE-3EA990A2E5CB}" srcOrd="7" destOrd="0" presId="urn:microsoft.com/office/officeart/2005/8/layout/default"/>
    <dgm:cxn modelId="{8A4D63FB-2F17-4E13-B67C-5B61CC61E21B}" type="presParOf" srcId="{BA3AB025-9F9D-4396-B4B7-5CD28E0B062C}" destId="{E397D65E-A78D-485C-AAE6-2D69638F39E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04748B-6FE2-45A8-9A1C-3F153F47A35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68D274F4-59FE-403A-AE35-26EFD7A32CDC}">
      <dgm:prSet phldrT="[Text]"/>
      <dgm:spPr/>
      <dgm:t>
        <a:bodyPr/>
        <a:lstStyle/>
        <a:p>
          <a:r>
            <a:rPr lang="en-US" dirty="0"/>
            <a:t>Submit  proposal form (AS10) to Academic section</a:t>
          </a:r>
        </a:p>
      </dgm:t>
    </dgm:pt>
    <dgm:pt modelId="{CC3A6E15-FBEF-4892-A5EB-666256309BBE}" type="parTrans" cxnId="{F99FCBE8-B7CF-422B-B12B-51AAB0527923}">
      <dgm:prSet/>
      <dgm:spPr/>
      <dgm:t>
        <a:bodyPr/>
        <a:lstStyle/>
        <a:p>
          <a:endParaRPr lang="en-US"/>
        </a:p>
      </dgm:t>
    </dgm:pt>
    <dgm:pt modelId="{99500D54-D79D-4E61-A2A1-CBACF74AAC93}" type="sibTrans" cxnId="{F99FCBE8-B7CF-422B-B12B-51AAB0527923}">
      <dgm:prSet/>
      <dgm:spPr/>
      <dgm:t>
        <a:bodyPr/>
        <a:lstStyle/>
        <a:p>
          <a:endParaRPr lang="en-US"/>
        </a:p>
      </dgm:t>
    </dgm:pt>
    <dgm:pt modelId="{7DFAF82D-F1A3-47EC-93C4-0C36AA25AD2B}">
      <dgm:prSet phldrT="[Text]"/>
      <dgm:spPr/>
      <dgm:t>
        <a:bodyPr/>
        <a:lstStyle/>
        <a:p>
          <a:r>
            <a:rPr lang="en-US" dirty="0"/>
            <a:t>Executive Board Meeting</a:t>
          </a:r>
        </a:p>
      </dgm:t>
    </dgm:pt>
    <dgm:pt modelId="{5F77DACF-3B95-443A-9FB9-0E817DAAF55B}" type="parTrans" cxnId="{7A18C9C0-4516-4489-9679-160C2529EBC1}">
      <dgm:prSet/>
      <dgm:spPr/>
      <dgm:t>
        <a:bodyPr/>
        <a:lstStyle/>
        <a:p>
          <a:endParaRPr lang="en-US"/>
        </a:p>
      </dgm:t>
    </dgm:pt>
    <dgm:pt modelId="{596CFE93-B27A-4EE8-9BED-20BCF610CEF4}" type="sibTrans" cxnId="{7A18C9C0-4516-4489-9679-160C2529EBC1}">
      <dgm:prSet/>
      <dgm:spPr/>
      <dgm:t>
        <a:bodyPr/>
        <a:lstStyle/>
        <a:p>
          <a:endParaRPr lang="en-US"/>
        </a:p>
      </dgm:t>
    </dgm:pt>
    <dgm:pt modelId="{5B11E16C-1893-4870-9D9E-DCC4C1D33AE2}">
      <dgm:prSet phldrT="[Text]"/>
      <dgm:spPr/>
      <dgm:t>
        <a:bodyPr/>
        <a:lstStyle/>
        <a:p>
          <a:r>
            <a:rPr lang="en-US" dirty="0"/>
            <a:t>Appointment Topic &amp; Thesis Committees</a:t>
          </a:r>
        </a:p>
      </dgm:t>
    </dgm:pt>
    <dgm:pt modelId="{DD8D5F5E-2A66-41B9-A754-D071D213CB6B}" type="parTrans" cxnId="{28B34C44-F5A3-4247-AB07-FBA1B2F62307}">
      <dgm:prSet/>
      <dgm:spPr/>
      <dgm:t>
        <a:bodyPr/>
        <a:lstStyle/>
        <a:p>
          <a:endParaRPr lang="en-US"/>
        </a:p>
      </dgm:t>
    </dgm:pt>
    <dgm:pt modelId="{02D8ECA1-C00A-4A1F-B9B4-608E50271129}" type="sibTrans" cxnId="{28B34C44-F5A3-4247-AB07-FBA1B2F62307}">
      <dgm:prSet/>
      <dgm:spPr/>
      <dgm:t>
        <a:bodyPr/>
        <a:lstStyle/>
        <a:p>
          <a:endParaRPr lang="en-US"/>
        </a:p>
      </dgm:t>
    </dgm:pt>
    <dgm:pt modelId="{DAEE2DD0-A348-4586-993C-A85F8938E76A}">
      <dgm:prSet phldrT="[Text]"/>
      <dgm:spPr/>
      <dgm:t>
        <a:bodyPr/>
        <a:lstStyle/>
        <a:p>
          <a:r>
            <a:rPr lang="en-US" dirty="0"/>
            <a:t>Professorial Board Meeting</a:t>
          </a:r>
        </a:p>
      </dgm:t>
    </dgm:pt>
    <dgm:pt modelId="{E180ED86-0349-4985-A190-81CBB98FE91C}" type="parTrans" cxnId="{EAE3028D-5DD5-4527-8395-9F5B62DB6104}">
      <dgm:prSet/>
      <dgm:spPr/>
      <dgm:t>
        <a:bodyPr/>
        <a:lstStyle/>
        <a:p>
          <a:endParaRPr lang="en-US"/>
        </a:p>
      </dgm:t>
    </dgm:pt>
    <dgm:pt modelId="{4AA0EE2C-64EB-497A-9FBA-99176485297E}" type="sibTrans" cxnId="{EAE3028D-5DD5-4527-8395-9F5B62DB6104}">
      <dgm:prSet/>
      <dgm:spPr/>
      <dgm:t>
        <a:bodyPr/>
        <a:lstStyle/>
        <a:p>
          <a:endParaRPr lang="en-US"/>
        </a:p>
      </dgm:t>
    </dgm:pt>
    <dgm:pt modelId="{EECCF859-51AF-4600-8C87-EE6CA53AC26A}" type="pres">
      <dgm:prSet presAssocID="{5804748B-6FE2-45A8-9A1C-3F153F47A35D}" presName="linearFlow" presStyleCnt="0">
        <dgm:presLayoutVars>
          <dgm:resizeHandles val="exact"/>
        </dgm:presLayoutVars>
      </dgm:prSet>
      <dgm:spPr/>
    </dgm:pt>
    <dgm:pt modelId="{58DC954D-0C49-4CD0-BD0F-C0973BEE8190}" type="pres">
      <dgm:prSet presAssocID="{68D274F4-59FE-403A-AE35-26EFD7A32CDC}" presName="node" presStyleLbl="node1" presStyleIdx="0" presStyleCnt="4">
        <dgm:presLayoutVars>
          <dgm:bulletEnabled val="1"/>
        </dgm:presLayoutVars>
      </dgm:prSet>
      <dgm:spPr/>
    </dgm:pt>
    <dgm:pt modelId="{A600C8EA-344E-4B98-B4FF-7A00FCE85EFB}" type="pres">
      <dgm:prSet presAssocID="{99500D54-D79D-4E61-A2A1-CBACF74AAC93}" presName="sibTrans" presStyleLbl="sibTrans2D1" presStyleIdx="0" presStyleCnt="3"/>
      <dgm:spPr/>
    </dgm:pt>
    <dgm:pt modelId="{19C2101F-070B-4897-9FDF-1FEE09575F6D}" type="pres">
      <dgm:prSet presAssocID="{99500D54-D79D-4E61-A2A1-CBACF74AAC93}" presName="connectorText" presStyleLbl="sibTrans2D1" presStyleIdx="0" presStyleCnt="3"/>
      <dgm:spPr/>
    </dgm:pt>
    <dgm:pt modelId="{65530AB5-ABF7-4897-B5CB-577163A15D58}" type="pres">
      <dgm:prSet presAssocID="{7DFAF82D-F1A3-47EC-93C4-0C36AA25AD2B}" presName="node" presStyleLbl="node1" presStyleIdx="1" presStyleCnt="4">
        <dgm:presLayoutVars>
          <dgm:bulletEnabled val="1"/>
        </dgm:presLayoutVars>
      </dgm:prSet>
      <dgm:spPr/>
    </dgm:pt>
    <dgm:pt modelId="{643D2D35-23F1-4DD9-9C6F-B23B890A3C7B}" type="pres">
      <dgm:prSet presAssocID="{596CFE93-B27A-4EE8-9BED-20BCF610CEF4}" presName="sibTrans" presStyleLbl="sibTrans2D1" presStyleIdx="1" presStyleCnt="3"/>
      <dgm:spPr/>
    </dgm:pt>
    <dgm:pt modelId="{00F24DE4-C19A-4D18-9269-8F1FDAF297AC}" type="pres">
      <dgm:prSet presAssocID="{596CFE93-B27A-4EE8-9BED-20BCF610CEF4}" presName="connectorText" presStyleLbl="sibTrans2D1" presStyleIdx="1" presStyleCnt="3"/>
      <dgm:spPr/>
    </dgm:pt>
    <dgm:pt modelId="{0B73ABB2-40F5-484C-9CC0-CC78B6BF33D1}" type="pres">
      <dgm:prSet presAssocID="{DAEE2DD0-A348-4586-993C-A85F8938E76A}" presName="node" presStyleLbl="node1" presStyleIdx="2" presStyleCnt="4">
        <dgm:presLayoutVars>
          <dgm:bulletEnabled val="1"/>
        </dgm:presLayoutVars>
      </dgm:prSet>
      <dgm:spPr/>
    </dgm:pt>
    <dgm:pt modelId="{3F8273FD-0F18-41C6-A9D1-02A51710BE5F}" type="pres">
      <dgm:prSet presAssocID="{4AA0EE2C-64EB-497A-9FBA-99176485297E}" presName="sibTrans" presStyleLbl="sibTrans2D1" presStyleIdx="2" presStyleCnt="3"/>
      <dgm:spPr/>
    </dgm:pt>
    <dgm:pt modelId="{69F9DFD4-2C7B-4998-A3FC-308DDC7CCB15}" type="pres">
      <dgm:prSet presAssocID="{4AA0EE2C-64EB-497A-9FBA-99176485297E}" presName="connectorText" presStyleLbl="sibTrans2D1" presStyleIdx="2" presStyleCnt="3"/>
      <dgm:spPr/>
    </dgm:pt>
    <dgm:pt modelId="{6CBD05DB-E961-4B9A-95B3-3BA2986E677D}" type="pres">
      <dgm:prSet presAssocID="{5B11E16C-1893-4870-9D9E-DCC4C1D33AE2}" presName="node" presStyleLbl="node1" presStyleIdx="3" presStyleCnt="4">
        <dgm:presLayoutVars>
          <dgm:bulletEnabled val="1"/>
        </dgm:presLayoutVars>
      </dgm:prSet>
      <dgm:spPr/>
    </dgm:pt>
  </dgm:ptLst>
  <dgm:cxnLst>
    <dgm:cxn modelId="{1406EE01-F4DA-4380-AAF9-9049DFB458B4}" type="presOf" srcId="{5804748B-6FE2-45A8-9A1C-3F153F47A35D}" destId="{EECCF859-51AF-4600-8C87-EE6CA53AC26A}" srcOrd="0" destOrd="0" presId="urn:microsoft.com/office/officeart/2005/8/layout/process2"/>
    <dgm:cxn modelId="{935F7226-1ACF-4E6F-A0E7-03413E4A4720}" type="presOf" srcId="{DAEE2DD0-A348-4586-993C-A85F8938E76A}" destId="{0B73ABB2-40F5-484C-9CC0-CC78B6BF33D1}" srcOrd="0" destOrd="0" presId="urn:microsoft.com/office/officeart/2005/8/layout/process2"/>
    <dgm:cxn modelId="{2CCDE161-7266-4BEB-AB01-AFAB7B756E79}" type="presOf" srcId="{4AA0EE2C-64EB-497A-9FBA-99176485297E}" destId="{69F9DFD4-2C7B-4998-A3FC-308DDC7CCB15}" srcOrd="1" destOrd="0" presId="urn:microsoft.com/office/officeart/2005/8/layout/process2"/>
    <dgm:cxn modelId="{28B34C44-F5A3-4247-AB07-FBA1B2F62307}" srcId="{5804748B-6FE2-45A8-9A1C-3F153F47A35D}" destId="{5B11E16C-1893-4870-9D9E-DCC4C1D33AE2}" srcOrd="3" destOrd="0" parTransId="{DD8D5F5E-2A66-41B9-A754-D071D213CB6B}" sibTransId="{02D8ECA1-C00A-4A1F-B9B4-608E50271129}"/>
    <dgm:cxn modelId="{6F0B9050-B0E0-4BAB-AACA-810FA4BBF2C1}" type="presOf" srcId="{99500D54-D79D-4E61-A2A1-CBACF74AAC93}" destId="{A600C8EA-344E-4B98-B4FF-7A00FCE85EFB}" srcOrd="0" destOrd="0" presId="urn:microsoft.com/office/officeart/2005/8/layout/process2"/>
    <dgm:cxn modelId="{519F4958-CE4A-4D79-8DB2-E4BBA340F924}" type="presOf" srcId="{4AA0EE2C-64EB-497A-9FBA-99176485297E}" destId="{3F8273FD-0F18-41C6-A9D1-02A51710BE5F}" srcOrd="0" destOrd="0" presId="urn:microsoft.com/office/officeart/2005/8/layout/process2"/>
    <dgm:cxn modelId="{EAE3028D-5DD5-4527-8395-9F5B62DB6104}" srcId="{5804748B-6FE2-45A8-9A1C-3F153F47A35D}" destId="{DAEE2DD0-A348-4586-993C-A85F8938E76A}" srcOrd="2" destOrd="0" parTransId="{E180ED86-0349-4985-A190-81CBB98FE91C}" sibTransId="{4AA0EE2C-64EB-497A-9FBA-99176485297E}"/>
    <dgm:cxn modelId="{B8F03091-58C9-4A19-8AD6-B202421F526B}" type="presOf" srcId="{68D274F4-59FE-403A-AE35-26EFD7A32CDC}" destId="{58DC954D-0C49-4CD0-BD0F-C0973BEE8190}" srcOrd="0" destOrd="0" presId="urn:microsoft.com/office/officeart/2005/8/layout/process2"/>
    <dgm:cxn modelId="{445E789B-1DD5-48FC-AC83-7F21E4A40547}" type="presOf" srcId="{7DFAF82D-F1A3-47EC-93C4-0C36AA25AD2B}" destId="{65530AB5-ABF7-4897-B5CB-577163A15D58}" srcOrd="0" destOrd="0" presId="urn:microsoft.com/office/officeart/2005/8/layout/process2"/>
    <dgm:cxn modelId="{D7E5A2BD-0A27-4E19-944C-012AC51F2289}" type="presOf" srcId="{5B11E16C-1893-4870-9D9E-DCC4C1D33AE2}" destId="{6CBD05DB-E961-4B9A-95B3-3BA2986E677D}" srcOrd="0" destOrd="0" presId="urn:microsoft.com/office/officeart/2005/8/layout/process2"/>
    <dgm:cxn modelId="{F58C5BBF-E174-42CB-B0CE-7ED385B11412}" type="presOf" srcId="{99500D54-D79D-4E61-A2A1-CBACF74AAC93}" destId="{19C2101F-070B-4897-9FDF-1FEE09575F6D}" srcOrd="1" destOrd="0" presId="urn:microsoft.com/office/officeart/2005/8/layout/process2"/>
    <dgm:cxn modelId="{7A18C9C0-4516-4489-9679-160C2529EBC1}" srcId="{5804748B-6FE2-45A8-9A1C-3F153F47A35D}" destId="{7DFAF82D-F1A3-47EC-93C4-0C36AA25AD2B}" srcOrd="1" destOrd="0" parTransId="{5F77DACF-3B95-443A-9FB9-0E817DAAF55B}" sibTransId="{596CFE93-B27A-4EE8-9BED-20BCF610CEF4}"/>
    <dgm:cxn modelId="{1E2287D9-C506-43FE-B2C4-F54BFC53E31E}" type="presOf" srcId="{596CFE93-B27A-4EE8-9BED-20BCF610CEF4}" destId="{00F24DE4-C19A-4D18-9269-8F1FDAF297AC}" srcOrd="1" destOrd="0" presId="urn:microsoft.com/office/officeart/2005/8/layout/process2"/>
    <dgm:cxn modelId="{80BAE5E6-CD2F-44E2-9196-8F0DA397CAE2}" type="presOf" srcId="{596CFE93-B27A-4EE8-9BED-20BCF610CEF4}" destId="{643D2D35-23F1-4DD9-9C6F-B23B890A3C7B}" srcOrd="0" destOrd="0" presId="urn:microsoft.com/office/officeart/2005/8/layout/process2"/>
    <dgm:cxn modelId="{F99FCBE8-B7CF-422B-B12B-51AAB0527923}" srcId="{5804748B-6FE2-45A8-9A1C-3F153F47A35D}" destId="{68D274F4-59FE-403A-AE35-26EFD7A32CDC}" srcOrd="0" destOrd="0" parTransId="{CC3A6E15-FBEF-4892-A5EB-666256309BBE}" sibTransId="{99500D54-D79D-4E61-A2A1-CBACF74AAC93}"/>
    <dgm:cxn modelId="{E60CAF36-6BF7-4A90-B81C-D97B74C5FF49}" type="presParOf" srcId="{EECCF859-51AF-4600-8C87-EE6CA53AC26A}" destId="{58DC954D-0C49-4CD0-BD0F-C0973BEE8190}" srcOrd="0" destOrd="0" presId="urn:microsoft.com/office/officeart/2005/8/layout/process2"/>
    <dgm:cxn modelId="{58CFF070-D7F3-4F42-9073-11363B5BE696}" type="presParOf" srcId="{EECCF859-51AF-4600-8C87-EE6CA53AC26A}" destId="{A600C8EA-344E-4B98-B4FF-7A00FCE85EFB}" srcOrd="1" destOrd="0" presId="urn:microsoft.com/office/officeart/2005/8/layout/process2"/>
    <dgm:cxn modelId="{E122F752-0001-4B53-8F99-E4B2E6DF5B93}" type="presParOf" srcId="{A600C8EA-344E-4B98-B4FF-7A00FCE85EFB}" destId="{19C2101F-070B-4897-9FDF-1FEE09575F6D}" srcOrd="0" destOrd="0" presId="urn:microsoft.com/office/officeart/2005/8/layout/process2"/>
    <dgm:cxn modelId="{382F18F7-FCE9-4872-8C89-D86816BA5F78}" type="presParOf" srcId="{EECCF859-51AF-4600-8C87-EE6CA53AC26A}" destId="{65530AB5-ABF7-4897-B5CB-577163A15D58}" srcOrd="2" destOrd="0" presId="urn:microsoft.com/office/officeart/2005/8/layout/process2"/>
    <dgm:cxn modelId="{E214CD2D-3F77-43A1-B1D1-42ADA3408ACA}" type="presParOf" srcId="{EECCF859-51AF-4600-8C87-EE6CA53AC26A}" destId="{643D2D35-23F1-4DD9-9C6F-B23B890A3C7B}" srcOrd="3" destOrd="0" presId="urn:microsoft.com/office/officeart/2005/8/layout/process2"/>
    <dgm:cxn modelId="{27F50A3A-1D98-4D19-A799-CE304529515D}" type="presParOf" srcId="{643D2D35-23F1-4DD9-9C6F-B23B890A3C7B}" destId="{00F24DE4-C19A-4D18-9269-8F1FDAF297AC}" srcOrd="0" destOrd="0" presId="urn:microsoft.com/office/officeart/2005/8/layout/process2"/>
    <dgm:cxn modelId="{6DF3C791-C60C-4BFE-A957-7C0604E37112}" type="presParOf" srcId="{EECCF859-51AF-4600-8C87-EE6CA53AC26A}" destId="{0B73ABB2-40F5-484C-9CC0-CC78B6BF33D1}" srcOrd="4" destOrd="0" presId="urn:microsoft.com/office/officeart/2005/8/layout/process2"/>
    <dgm:cxn modelId="{A05D708B-1676-4E25-BA24-48DD63C66707}" type="presParOf" srcId="{EECCF859-51AF-4600-8C87-EE6CA53AC26A}" destId="{3F8273FD-0F18-41C6-A9D1-02A51710BE5F}" srcOrd="5" destOrd="0" presId="urn:microsoft.com/office/officeart/2005/8/layout/process2"/>
    <dgm:cxn modelId="{7ADE629E-8050-4F9B-84DF-D5940924DCDA}" type="presParOf" srcId="{3F8273FD-0F18-41C6-A9D1-02A51710BE5F}" destId="{69F9DFD4-2C7B-4998-A3FC-308DDC7CCB15}" srcOrd="0" destOrd="0" presId="urn:microsoft.com/office/officeart/2005/8/layout/process2"/>
    <dgm:cxn modelId="{6F8D47D1-118B-4716-9445-BC32FCF54BE7}" type="presParOf" srcId="{EECCF859-51AF-4600-8C87-EE6CA53AC26A}" destId="{6CBD05DB-E961-4B9A-95B3-3BA2986E677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04748B-6FE2-45A8-9A1C-3F153F47A35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112575F8-F947-4437-8E50-B5076C90FDC8}">
      <dgm:prSet phldrT="[Text]" custT="1"/>
      <dgm:spPr/>
      <dgm:t>
        <a:bodyPr/>
        <a:lstStyle/>
        <a:p>
          <a:r>
            <a:rPr lang="en-US" sz="1600" dirty="0"/>
            <a:t>Fix the Exam date with committees</a:t>
          </a:r>
        </a:p>
      </dgm:t>
    </dgm:pt>
    <dgm:pt modelId="{37BAE70D-279D-472F-B592-9F5EC4F40C9A}" type="parTrans" cxnId="{8A87BC9B-8ED2-4823-85C3-709F6FCF4E08}">
      <dgm:prSet/>
      <dgm:spPr/>
      <dgm:t>
        <a:bodyPr/>
        <a:lstStyle/>
        <a:p>
          <a:endParaRPr lang="en-US"/>
        </a:p>
      </dgm:t>
    </dgm:pt>
    <dgm:pt modelId="{32E210BD-543C-4E7C-929E-5000EC834FBA}" type="sibTrans" cxnId="{8A87BC9B-8ED2-4823-85C3-709F6FCF4E08}">
      <dgm:prSet/>
      <dgm:spPr/>
      <dgm:t>
        <a:bodyPr/>
        <a:lstStyle/>
        <a:p>
          <a:endParaRPr lang="en-US"/>
        </a:p>
      </dgm:t>
    </dgm:pt>
    <dgm:pt modelId="{BC3738D2-8044-4FD5-BA46-1CCC73D2035D}">
      <dgm:prSet phldrT="[Text]" custT="1"/>
      <dgm:spPr/>
      <dgm:t>
        <a:bodyPr/>
        <a:lstStyle/>
        <a:p>
          <a:r>
            <a:rPr lang="en-US" sz="1600" dirty="0"/>
            <a:t>Send Thesis Report to all Committees</a:t>
          </a:r>
        </a:p>
      </dgm:t>
    </dgm:pt>
    <dgm:pt modelId="{55E497B2-854F-46C2-BCF3-7F72FCDB53B1}" type="parTrans" cxnId="{3675A447-AA04-42B4-BD1C-5D0CF87478D4}">
      <dgm:prSet/>
      <dgm:spPr/>
      <dgm:t>
        <a:bodyPr/>
        <a:lstStyle/>
        <a:p>
          <a:endParaRPr lang="en-US"/>
        </a:p>
      </dgm:t>
    </dgm:pt>
    <dgm:pt modelId="{195454C8-C774-42E7-B3DA-7E72820A6D58}" type="sibTrans" cxnId="{3675A447-AA04-42B4-BD1C-5D0CF87478D4}">
      <dgm:prSet/>
      <dgm:spPr/>
      <dgm:t>
        <a:bodyPr/>
        <a:lstStyle/>
        <a:p>
          <a:endParaRPr lang="en-US"/>
        </a:p>
      </dgm:t>
    </dgm:pt>
    <dgm:pt modelId="{68D274F4-59FE-403A-AE35-26EFD7A32CDC}">
      <dgm:prSet phldrT="[Text]" custT="1"/>
      <dgm:spPr/>
      <dgm:t>
        <a:bodyPr/>
        <a:lstStyle/>
        <a:p>
          <a:r>
            <a:rPr lang="en-US" sz="1200" dirty="0"/>
            <a:t>Submit Request for Examination Form </a:t>
          </a:r>
          <a:br>
            <a:rPr lang="en-US" sz="1200" dirty="0"/>
          </a:br>
          <a:r>
            <a:rPr lang="en-US" sz="1200" dirty="0"/>
            <a:t>(AS14) and </a:t>
          </a:r>
          <a:br>
            <a:rPr lang="en-US" sz="1200" dirty="0"/>
          </a:br>
          <a:r>
            <a:rPr lang="en-US" sz="1200" dirty="0"/>
            <a:t>Report Submission Form (AS15)</a:t>
          </a:r>
        </a:p>
      </dgm:t>
    </dgm:pt>
    <dgm:pt modelId="{CC3A6E15-FBEF-4892-A5EB-666256309BBE}" type="parTrans" cxnId="{F99FCBE8-B7CF-422B-B12B-51AAB0527923}">
      <dgm:prSet/>
      <dgm:spPr/>
      <dgm:t>
        <a:bodyPr/>
        <a:lstStyle/>
        <a:p>
          <a:endParaRPr lang="en-US"/>
        </a:p>
      </dgm:t>
    </dgm:pt>
    <dgm:pt modelId="{99500D54-D79D-4E61-A2A1-CBACF74AAC93}" type="sibTrans" cxnId="{F99FCBE8-B7CF-422B-B12B-51AAB0527923}">
      <dgm:prSet/>
      <dgm:spPr/>
      <dgm:t>
        <a:bodyPr/>
        <a:lstStyle/>
        <a:p>
          <a:endParaRPr lang="en-US"/>
        </a:p>
      </dgm:t>
    </dgm:pt>
    <dgm:pt modelId="{5B11E16C-1893-4870-9D9E-DCC4C1D33AE2}">
      <dgm:prSet phldrT="[Text]" custT="1"/>
      <dgm:spPr/>
      <dgm:t>
        <a:bodyPr/>
        <a:lstStyle/>
        <a:p>
          <a:r>
            <a:rPr lang="en-US" sz="1600" dirty="0"/>
            <a:t>Invitation to Exam</a:t>
          </a:r>
        </a:p>
      </dgm:t>
    </dgm:pt>
    <dgm:pt modelId="{DD8D5F5E-2A66-41B9-A754-D071D213CB6B}" type="parTrans" cxnId="{28B34C44-F5A3-4247-AB07-FBA1B2F62307}">
      <dgm:prSet/>
      <dgm:spPr/>
      <dgm:t>
        <a:bodyPr/>
        <a:lstStyle/>
        <a:p>
          <a:endParaRPr lang="en-US"/>
        </a:p>
      </dgm:t>
    </dgm:pt>
    <dgm:pt modelId="{02D8ECA1-C00A-4A1F-B9B4-608E50271129}" type="sibTrans" cxnId="{28B34C44-F5A3-4247-AB07-FBA1B2F62307}">
      <dgm:prSet/>
      <dgm:spPr/>
      <dgm:t>
        <a:bodyPr/>
        <a:lstStyle/>
        <a:p>
          <a:endParaRPr lang="en-US"/>
        </a:p>
      </dgm:t>
    </dgm:pt>
    <dgm:pt modelId="{C8FBE0A7-8BB7-4F8B-87FA-0AC2ED40396C}">
      <dgm:prSet phldrT="[Text]" custT="1"/>
      <dgm:spPr/>
      <dgm:t>
        <a:bodyPr/>
        <a:lstStyle/>
        <a:p>
          <a:r>
            <a:rPr lang="en-US" sz="1600" b="0" dirty="0"/>
            <a:t>Examination Commences</a:t>
          </a:r>
        </a:p>
      </dgm:t>
    </dgm:pt>
    <dgm:pt modelId="{4206559C-6970-475D-9D5D-0AB3289C64E6}" type="parTrans" cxnId="{61B1F661-207C-47D5-9839-0680305E930F}">
      <dgm:prSet/>
      <dgm:spPr/>
      <dgm:t>
        <a:bodyPr/>
        <a:lstStyle/>
        <a:p>
          <a:endParaRPr lang="en-US"/>
        </a:p>
      </dgm:t>
    </dgm:pt>
    <dgm:pt modelId="{1C7FEB12-DABB-4468-9ED7-43D9653909EA}" type="sibTrans" cxnId="{61B1F661-207C-47D5-9839-0680305E930F}">
      <dgm:prSet/>
      <dgm:spPr/>
      <dgm:t>
        <a:bodyPr/>
        <a:lstStyle/>
        <a:p>
          <a:endParaRPr lang="en-US"/>
        </a:p>
      </dgm:t>
    </dgm:pt>
    <dgm:pt modelId="{BDF158C6-CC58-4B8D-A032-DFBF68810D83}">
      <dgm:prSet phldrT="[Text]"/>
      <dgm:spPr/>
      <dgm:t>
        <a:bodyPr/>
        <a:lstStyle/>
        <a:p>
          <a:r>
            <a:rPr lang="en-US" b="1" dirty="0"/>
            <a:t>Submit revised thesis report according to the examination committees comments  with financial report</a:t>
          </a:r>
          <a:endParaRPr lang="en-US" dirty="0"/>
        </a:p>
      </dgm:t>
    </dgm:pt>
    <dgm:pt modelId="{BC9BB321-F8EB-4698-94AD-96B39DB3B701}" type="parTrans" cxnId="{9CFB16F3-380D-49E8-A2E5-DAC374BFD4D0}">
      <dgm:prSet/>
      <dgm:spPr/>
      <dgm:t>
        <a:bodyPr/>
        <a:lstStyle/>
        <a:p>
          <a:endParaRPr lang="en-US"/>
        </a:p>
      </dgm:t>
    </dgm:pt>
    <dgm:pt modelId="{100CBA53-40B8-4D6A-B782-3C9E7F517CBA}" type="sibTrans" cxnId="{9CFB16F3-380D-49E8-A2E5-DAC374BFD4D0}">
      <dgm:prSet/>
      <dgm:spPr/>
      <dgm:t>
        <a:bodyPr/>
        <a:lstStyle/>
        <a:p>
          <a:endParaRPr lang="en-US"/>
        </a:p>
      </dgm:t>
    </dgm:pt>
    <dgm:pt modelId="{EECCF859-51AF-4600-8C87-EE6CA53AC26A}" type="pres">
      <dgm:prSet presAssocID="{5804748B-6FE2-45A8-9A1C-3F153F47A35D}" presName="linearFlow" presStyleCnt="0">
        <dgm:presLayoutVars>
          <dgm:resizeHandles val="exact"/>
        </dgm:presLayoutVars>
      </dgm:prSet>
      <dgm:spPr/>
    </dgm:pt>
    <dgm:pt modelId="{4744625E-764E-4183-897F-C28FE176FB2F}" type="pres">
      <dgm:prSet presAssocID="{112575F8-F947-4437-8E50-B5076C90FDC8}" presName="node" presStyleLbl="node1" presStyleIdx="0" presStyleCnt="6">
        <dgm:presLayoutVars>
          <dgm:bulletEnabled val="1"/>
        </dgm:presLayoutVars>
      </dgm:prSet>
      <dgm:spPr/>
    </dgm:pt>
    <dgm:pt modelId="{800ED3A8-9BFA-45D1-B42F-9A44C383050F}" type="pres">
      <dgm:prSet presAssocID="{32E210BD-543C-4E7C-929E-5000EC834FBA}" presName="sibTrans" presStyleLbl="sibTrans2D1" presStyleIdx="0" presStyleCnt="5"/>
      <dgm:spPr/>
    </dgm:pt>
    <dgm:pt modelId="{071522FB-BF5D-4449-A8C0-2243F3FEABFC}" type="pres">
      <dgm:prSet presAssocID="{32E210BD-543C-4E7C-929E-5000EC834FBA}" presName="connectorText" presStyleLbl="sibTrans2D1" presStyleIdx="0" presStyleCnt="5"/>
      <dgm:spPr/>
    </dgm:pt>
    <dgm:pt modelId="{42D9088B-7F2A-4DB0-98C8-D9B76F2A6BFC}" type="pres">
      <dgm:prSet presAssocID="{BC3738D2-8044-4FD5-BA46-1CCC73D2035D}" presName="node" presStyleLbl="node1" presStyleIdx="1" presStyleCnt="6">
        <dgm:presLayoutVars>
          <dgm:bulletEnabled val="1"/>
        </dgm:presLayoutVars>
      </dgm:prSet>
      <dgm:spPr/>
    </dgm:pt>
    <dgm:pt modelId="{DE0016B3-C1F3-474E-90AA-8160EA4D76EE}" type="pres">
      <dgm:prSet presAssocID="{195454C8-C774-42E7-B3DA-7E72820A6D58}" presName="sibTrans" presStyleLbl="sibTrans2D1" presStyleIdx="1" presStyleCnt="5"/>
      <dgm:spPr/>
    </dgm:pt>
    <dgm:pt modelId="{FEA41A5E-07A8-44F2-BF95-8BD1B9244075}" type="pres">
      <dgm:prSet presAssocID="{195454C8-C774-42E7-B3DA-7E72820A6D58}" presName="connectorText" presStyleLbl="sibTrans2D1" presStyleIdx="1" presStyleCnt="5"/>
      <dgm:spPr/>
    </dgm:pt>
    <dgm:pt modelId="{58DC954D-0C49-4CD0-BD0F-C0973BEE8190}" type="pres">
      <dgm:prSet presAssocID="{68D274F4-59FE-403A-AE35-26EFD7A32CDC}" presName="node" presStyleLbl="node1" presStyleIdx="2" presStyleCnt="6">
        <dgm:presLayoutVars>
          <dgm:bulletEnabled val="1"/>
        </dgm:presLayoutVars>
      </dgm:prSet>
      <dgm:spPr/>
    </dgm:pt>
    <dgm:pt modelId="{A600C8EA-344E-4B98-B4FF-7A00FCE85EFB}" type="pres">
      <dgm:prSet presAssocID="{99500D54-D79D-4E61-A2A1-CBACF74AAC93}" presName="sibTrans" presStyleLbl="sibTrans2D1" presStyleIdx="2" presStyleCnt="5"/>
      <dgm:spPr/>
    </dgm:pt>
    <dgm:pt modelId="{19C2101F-070B-4897-9FDF-1FEE09575F6D}" type="pres">
      <dgm:prSet presAssocID="{99500D54-D79D-4E61-A2A1-CBACF74AAC93}" presName="connectorText" presStyleLbl="sibTrans2D1" presStyleIdx="2" presStyleCnt="5"/>
      <dgm:spPr/>
    </dgm:pt>
    <dgm:pt modelId="{6CBD05DB-E961-4B9A-95B3-3BA2986E677D}" type="pres">
      <dgm:prSet presAssocID="{5B11E16C-1893-4870-9D9E-DCC4C1D33AE2}" presName="node" presStyleLbl="node1" presStyleIdx="3" presStyleCnt="6">
        <dgm:presLayoutVars>
          <dgm:bulletEnabled val="1"/>
        </dgm:presLayoutVars>
      </dgm:prSet>
      <dgm:spPr/>
    </dgm:pt>
    <dgm:pt modelId="{FA29220A-F968-44CA-AB44-38216B14E5B2}" type="pres">
      <dgm:prSet presAssocID="{02D8ECA1-C00A-4A1F-B9B4-608E50271129}" presName="sibTrans" presStyleLbl="sibTrans2D1" presStyleIdx="3" presStyleCnt="5"/>
      <dgm:spPr/>
    </dgm:pt>
    <dgm:pt modelId="{4985BDA6-0D23-4930-A86F-6E2562276382}" type="pres">
      <dgm:prSet presAssocID="{02D8ECA1-C00A-4A1F-B9B4-608E50271129}" presName="connectorText" presStyleLbl="sibTrans2D1" presStyleIdx="3" presStyleCnt="5"/>
      <dgm:spPr/>
    </dgm:pt>
    <dgm:pt modelId="{8F8F8AFD-A39F-4777-8402-9D9B315D4B6A}" type="pres">
      <dgm:prSet presAssocID="{C8FBE0A7-8BB7-4F8B-87FA-0AC2ED40396C}" presName="node" presStyleLbl="node1" presStyleIdx="4" presStyleCnt="6">
        <dgm:presLayoutVars>
          <dgm:bulletEnabled val="1"/>
        </dgm:presLayoutVars>
      </dgm:prSet>
      <dgm:spPr/>
    </dgm:pt>
    <dgm:pt modelId="{2BD03754-32F3-4A88-A358-4D3D30F19509}" type="pres">
      <dgm:prSet presAssocID="{1C7FEB12-DABB-4468-9ED7-43D9653909EA}" presName="sibTrans" presStyleLbl="sibTrans2D1" presStyleIdx="4" presStyleCnt="5"/>
      <dgm:spPr/>
    </dgm:pt>
    <dgm:pt modelId="{B78A64E0-95B3-480F-94BE-2E8DEA855CE3}" type="pres">
      <dgm:prSet presAssocID="{1C7FEB12-DABB-4468-9ED7-43D9653909EA}" presName="connectorText" presStyleLbl="sibTrans2D1" presStyleIdx="4" presStyleCnt="5"/>
      <dgm:spPr/>
    </dgm:pt>
    <dgm:pt modelId="{CD413E99-DEBB-42BA-A57B-965F3FA5E962}" type="pres">
      <dgm:prSet presAssocID="{BDF158C6-CC58-4B8D-A032-DFBF68810D83}" presName="node" presStyleLbl="node1" presStyleIdx="5" presStyleCnt="6" custScaleX="131436" custScaleY="92981">
        <dgm:presLayoutVars>
          <dgm:bulletEnabled val="1"/>
        </dgm:presLayoutVars>
      </dgm:prSet>
      <dgm:spPr/>
    </dgm:pt>
  </dgm:ptLst>
  <dgm:cxnLst>
    <dgm:cxn modelId="{6A110E10-6492-4681-BD3E-F0A5D5F3A4D5}" type="presOf" srcId="{5B11E16C-1893-4870-9D9E-DCC4C1D33AE2}" destId="{6CBD05DB-E961-4B9A-95B3-3BA2986E677D}" srcOrd="0" destOrd="0" presId="urn:microsoft.com/office/officeart/2005/8/layout/process2"/>
    <dgm:cxn modelId="{61B1F661-207C-47D5-9839-0680305E930F}" srcId="{5804748B-6FE2-45A8-9A1C-3F153F47A35D}" destId="{C8FBE0A7-8BB7-4F8B-87FA-0AC2ED40396C}" srcOrd="4" destOrd="0" parTransId="{4206559C-6970-475D-9D5D-0AB3289C64E6}" sibTransId="{1C7FEB12-DABB-4468-9ED7-43D9653909EA}"/>
    <dgm:cxn modelId="{2F7DDE43-2B8B-47FD-AB15-ABB4CC7936D6}" type="presOf" srcId="{BC3738D2-8044-4FD5-BA46-1CCC73D2035D}" destId="{42D9088B-7F2A-4DB0-98C8-D9B76F2A6BFC}" srcOrd="0" destOrd="0" presId="urn:microsoft.com/office/officeart/2005/8/layout/process2"/>
    <dgm:cxn modelId="{28B34C44-F5A3-4247-AB07-FBA1B2F62307}" srcId="{5804748B-6FE2-45A8-9A1C-3F153F47A35D}" destId="{5B11E16C-1893-4870-9D9E-DCC4C1D33AE2}" srcOrd="3" destOrd="0" parTransId="{DD8D5F5E-2A66-41B9-A754-D071D213CB6B}" sibTransId="{02D8ECA1-C00A-4A1F-B9B4-608E50271129}"/>
    <dgm:cxn modelId="{3675A447-AA04-42B4-BD1C-5D0CF87478D4}" srcId="{5804748B-6FE2-45A8-9A1C-3F153F47A35D}" destId="{BC3738D2-8044-4FD5-BA46-1CCC73D2035D}" srcOrd="1" destOrd="0" parTransId="{55E497B2-854F-46C2-BCF3-7F72FCDB53B1}" sibTransId="{195454C8-C774-42E7-B3DA-7E72820A6D58}"/>
    <dgm:cxn modelId="{1E8F7048-FAAE-4CB6-A125-4FDE52035C5A}" type="presOf" srcId="{02D8ECA1-C00A-4A1F-B9B4-608E50271129}" destId="{FA29220A-F968-44CA-AB44-38216B14E5B2}" srcOrd="0" destOrd="0" presId="urn:microsoft.com/office/officeart/2005/8/layout/process2"/>
    <dgm:cxn modelId="{9B8B6C4F-B7A8-4BFC-BA54-E631A49CD280}" type="presOf" srcId="{195454C8-C774-42E7-B3DA-7E72820A6D58}" destId="{DE0016B3-C1F3-474E-90AA-8160EA4D76EE}" srcOrd="0" destOrd="0" presId="urn:microsoft.com/office/officeart/2005/8/layout/process2"/>
    <dgm:cxn modelId="{DCDB5871-21DB-4DB4-A3EF-3D0003C9CD11}" type="presOf" srcId="{32E210BD-543C-4E7C-929E-5000EC834FBA}" destId="{800ED3A8-9BFA-45D1-B42F-9A44C383050F}" srcOrd="0" destOrd="0" presId="urn:microsoft.com/office/officeart/2005/8/layout/process2"/>
    <dgm:cxn modelId="{2EC20D91-22DB-4209-B6EB-3810D725CA91}" type="presOf" srcId="{02D8ECA1-C00A-4A1F-B9B4-608E50271129}" destId="{4985BDA6-0D23-4930-A86F-6E2562276382}" srcOrd="1" destOrd="0" presId="urn:microsoft.com/office/officeart/2005/8/layout/process2"/>
    <dgm:cxn modelId="{D071CB99-1238-4FE6-AEA9-E239218E0029}" type="presOf" srcId="{32E210BD-543C-4E7C-929E-5000EC834FBA}" destId="{071522FB-BF5D-4449-A8C0-2243F3FEABFC}" srcOrd="1" destOrd="0" presId="urn:microsoft.com/office/officeart/2005/8/layout/process2"/>
    <dgm:cxn modelId="{8A87BC9B-8ED2-4823-85C3-709F6FCF4E08}" srcId="{5804748B-6FE2-45A8-9A1C-3F153F47A35D}" destId="{112575F8-F947-4437-8E50-B5076C90FDC8}" srcOrd="0" destOrd="0" parTransId="{37BAE70D-279D-472F-B592-9F5EC4F40C9A}" sibTransId="{32E210BD-543C-4E7C-929E-5000EC834FBA}"/>
    <dgm:cxn modelId="{8CCE4DB5-0FEF-4C06-9AB6-6C2257933182}" type="presOf" srcId="{1C7FEB12-DABB-4468-9ED7-43D9653909EA}" destId="{2BD03754-32F3-4A88-A358-4D3D30F19509}" srcOrd="0" destOrd="0" presId="urn:microsoft.com/office/officeart/2005/8/layout/process2"/>
    <dgm:cxn modelId="{070FC7C0-CA6C-4EB7-9B8C-88BBADFF5B56}" type="presOf" srcId="{1C7FEB12-DABB-4468-9ED7-43D9653909EA}" destId="{B78A64E0-95B3-480F-94BE-2E8DEA855CE3}" srcOrd="1" destOrd="0" presId="urn:microsoft.com/office/officeart/2005/8/layout/process2"/>
    <dgm:cxn modelId="{85D5C9C4-31B5-471F-A2CC-43E0A8425F7F}" type="presOf" srcId="{BDF158C6-CC58-4B8D-A032-DFBF68810D83}" destId="{CD413E99-DEBB-42BA-A57B-965F3FA5E962}" srcOrd="0" destOrd="0" presId="urn:microsoft.com/office/officeart/2005/8/layout/process2"/>
    <dgm:cxn modelId="{8B1513CA-0B09-4967-9539-9980041B3FF4}" type="presOf" srcId="{112575F8-F947-4437-8E50-B5076C90FDC8}" destId="{4744625E-764E-4183-897F-C28FE176FB2F}" srcOrd="0" destOrd="0" presId="urn:microsoft.com/office/officeart/2005/8/layout/process2"/>
    <dgm:cxn modelId="{B8F78CD1-FB0C-453D-8108-CED2DCC82A72}" type="presOf" srcId="{99500D54-D79D-4E61-A2A1-CBACF74AAC93}" destId="{A600C8EA-344E-4B98-B4FF-7A00FCE85EFB}" srcOrd="0" destOrd="0" presId="urn:microsoft.com/office/officeart/2005/8/layout/process2"/>
    <dgm:cxn modelId="{31C139DF-0C7C-4B60-8FE4-6578B4874EDE}" type="presOf" srcId="{C8FBE0A7-8BB7-4F8B-87FA-0AC2ED40396C}" destId="{8F8F8AFD-A39F-4777-8402-9D9B315D4B6A}" srcOrd="0" destOrd="0" presId="urn:microsoft.com/office/officeart/2005/8/layout/process2"/>
    <dgm:cxn modelId="{F99FCBE8-B7CF-422B-B12B-51AAB0527923}" srcId="{5804748B-6FE2-45A8-9A1C-3F153F47A35D}" destId="{68D274F4-59FE-403A-AE35-26EFD7A32CDC}" srcOrd="2" destOrd="0" parTransId="{CC3A6E15-FBEF-4892-A5EB-666256309BBE}" sibTransId="{99500D54-D79D-4E61-A2A1-CBACF74AAC93}"/>
    <dgm:cxn modelId="{9CFB16F3-380D-49E8-A2E5-DAC374BFD4D0}" srcId="{5804748B-6FE2-45A8-9A1C-3F153F47A35D}" destId="{BDF158C6-CC58-4B8D-A032-DFBF68810D83}" srcOrd="5" destOrd="0" parTransId="{BC9BB321-F8EB-4698-94AD-96B39DB3B701}" sibTransId="{100CBA53-40B8-4D6A-B782-3C9E7F517CBA}"/>
    <dgm:cxn modelId="{47711BF5-9989-4848-A507-63060BCD7188}" type="presOf" srcId="{99500D54-D79D-4E61-A2A1-CBACF74AAC93}" destId="{19C2101F-070B-4897-9FDF-1FEE09575F6D}" srcOrd="1" destOrd="0" presId="urn:microsoft.com/office/officeart/2005/8/layout/process2"/>
    <dgm:cxn modelId="{379461FA-3F36-42D5-AD69-7F1F85600CDF}" type="presOf" srcId="{5804748B-6FE2-45A8-9A1C-3F153F47A35D}" destId="{EECCF859-51AF-4600-8C87-EE6CA53AC26A}" srcOrd="0" destOrd="0" presId="urn:microsoft.com/office/officeart/2005/8/layout/process2"/>
    <dgm:cxn modelId="{BF9683FA-7893-41E5-93C4-85FBF7D9F474}" type="presOf" srcId="{195454C8-C774-42E7-B3DA-7E72820A6D58}" destId="{FEA41A5E-07A8-44F2-BF95-8BD1B9244075}" srcOrd="1" destOrd="0" presId="urn:microsoft.com/office/officeart/2005/8/layout/process2"/>
    <dgm:cxn modelId="{B17F6BFC-656A-49E7-8C28-866947964EE3}" type="presOf" srcId="{68D274F4-59FE-403A-AE35-26EFD7A32CDC}" destId="{58DC954D-0C49-4CD0-BD0F-C0973BEE8190}" srcOrd="0" destOrd="0" presId="urn:microsoft.com/office/officeart/2005/8/layout/process2"/>
    <dgm:cxn modelId="{D70961AC-CB88-4B4F-BE7D-4FE5EF37FADA}" type="presParOf" srcId="{EECCF859-51AF-4600-8C87-EE6CA53AC26A}" destId="{4744625E-764E-4183-897F-C28FE176FB2F}" srcOrd="0" destOrd="0" presId="urn:microsoft.com/office/officeart/2005/8/layout/process2"/>
    <dgm:cxn modelId="{FDEF55F0-CA4F-466D-8B4E-7C01F7FE4407}" type="presParOf" srcId="{EECCF859-51AF-4600-8C87-EE6CA53AC26A}" destId="{800ED3A8-9BFA-45D1-B42F-9A44C383050F}" srcOrd="1" destOrd="0" presId="urn:microsoft.com/office/officeart/2005/8/layout/process2"/>
    <dgm:cxn modelId="{40AECAC7-6DAE-4592-8B39-AC171814572F}" type="presParOf" srcId="{800ED3A8-9BFA-45D1-B42F-9A44C383050F}" destId="{071522FB-BF5D-4449-A8C0-2243F3FEABFC}" srcOrd="0" destOrd="0" presId="urn:microsoft.com/office/officeart/2005/8/layout/process2"/>
    <dgm:cxn modelId="{690306C0-0FC7-4CF3-AF63-5A4A79873009}" type="presParOf" srcId="{EECCF859-51AF-4600-8C87-EE6CA53AC26A}" destId="{42D9088B-7F2A-4DB0-98C8-D9B76F2A6BFC}" srcOrd="2" destOrd="0" presId="urn:microsoft.com/office/officeart/2005/8/layout/process2"/>
    <dgm:cxn modelId="{4477C690-8F35-4901-89A6-54A6E9012EE3}" type="presParOf" srcId="{EECCF859-51AF-4600-8C87-EE6CA53AC26A}" destId="{DE0016B3-C1F3-474E-90AA-8160EA4D76EE}" srcOrd="3" destOrd="0" presId="urn:microsoft.com/office/officeart/2005/8/layout/process2"/>
    <dgm:cxn modelId="{46BCEF20-47EB-49C6-BDE9-471AE8C5FA76}" type="presParOf" srcId="{DE0016B3-C1F3-474E-90AA-8160EA4D76EE}" destId="{FEA41A5E-07A8-44F2-BF95-8BD1B9244075}" srcOrd="0" destOrd="0" presId="urn:microsoft.com/office/officeart/2005/8/layout/process2"/>
    <dgm:cxn modelId="{15DC4286-8D86-4833-8822-A623774A8C18}" type="presParOf" srcId="{EECCF859-51AF-4600-8C87-EE6CA53AC26A}" destId="{58DC954D-0C49-4CD0-BD0F-C0973BEE8190}" srcOrd="4" destOrd="0" presId="urn:microsoft.com/office/officeart/2005/8/layout/process2"/>
    <dgm:cxn modelId="{354DE909-282A-4052-B5D3-9AAE5F07AB76}" type="presParOf" srcId="{EECCF859-51AF-4600-8C87-EE6CA53AC26A}" destId="{A600C8EA-344E-4B98-B4FF-7A00FCE85EFB}" srcOrd="5" destOrd="0" presId="urn:microsoft.com/office/officeart/2005/8/layout/process2"/>
    <dgm:cxn modelId="{33B9E4D3-C36E-4B28-B8DF-0874807BFB01}" type="presParOf" srcId="{A600C8EA-344E-4B98-B4FF-7A00FCE85EFB}" destId="{19C2101F-070B-4897-9FDF-1FEE09575F6D}" srcOrd="0" destOrd="0" presId="urn:microsoft.com/office/officeart/2005/8/layout/process2"/>
    <dgm:cxn modelId="{5E594E04-3476-4F85-9023-DE9B0EB7AE86}" type="presParOf" srcId="{EECCF859-51AF-4600-8C87-EE6CA53AC26A}" destId="{6CBD05DB-E961-4B9A-95B3-3BA2986E677D}" srcOrd="6" destOrd="0" presId="urn:microsoft.com/office/officeart/2005/8/layout/process2"/>
    <dgm:cxn modelId="{E49C5E6B-467B-444A-842B-5C4047F1E7C3}" type="presParOf" srcId="{EECCF859-51AF-4600-8C87-EE6CA53AC26A}" destId="{FA29220A-F968-44CA-AB44-38216B14E5B2}" srcOrd="7" destOrd="0" presId="urn:microsoft.com/office/officeart/2005/8/layout/process2"/>
    <dgm:cxn modelId="{AF0A88E3-8466-4A48-88AB-577F544464CD}" type="presParOf" srcId="{FA29220A-F968-44CA-AB44-38216B14E5B2}" destId="{4985BDA6-0D23-4930-A86F-6E2562276382}" srcOrd="0" destOrd="0" presId="urn:microsoft.com/office/officeart/2005/8/layout/process2"/>
    <dgm:cxn modelId="{25DDD746-E074-4945-A751-9BA3DAC81A83}" type="presParOf" srcId="{EECCF859-51AF-4600-8C87-EE6CA53AC26A}" destId="{8F8F8AFD-A39F-4777-8402-9D9B315D4B6A}" srcOrd="8" destOrd="0" presId="urn:microsoft.com/office/officeart/2005/8/layout/process2"/>
    <dgm:cxn modelId="{11F78F54-56E8-4604-9785-7149B77A0623}" type="presParOf" srcId="{EECCF859-51AF-4600-8C87-EE6CA53AC26A}" destId="{2BD03754-32F3-4A88-A358-4D3D30F19509}" srcOrd="9" destOrd="0" presId="urn:microsoft.com/office/officeart/2005/8/layout/process2"/>
    <dgm:cxn modelId="{F9E226CF-36D1-4326-B79E-AFA346DE78FC}" type="presParOf" srcId="{2BD03754-32F3-4A88-A358-4D3D30F19509}" destId="{B78A64E0-95B3-480F-94BE-2E8DEA855CE3}" srcOrd="0" destOrd="0" presId="urn:microsoft.com/office/officeart/2005/8/layout/process2"/>
    <dgm:cxn modelId="{2A736FFA-9A19-4046-A0FC-4D086971185F}" type="presParOf" srcId="{EECCF859-51AF-4600-8C87-EE6CA53AC26A}" destId="{CD413E99-DEBB-42BA-A57B-965F3FA5E962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8DE3B-19A6-4B6D-9E98-E091E785747A}">
      <dsp:nvSpPr>
        <dsp:cNvPr id="0" name=""/>
        <dsp:cNvSpPr/>
      </dsp:nvSpPr>
      <dsp:spPr>
        <a:xfrm>
          <a:off x="1501" y="609020"/>
          <a:ext cx="1336396" cy="5345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Course works</a:t>
          </a:r>
        </a:p>
      </dsp:txBody>
      <dsp:txXfrm>
        <a:off x="268780" y="609020"/>
        <a:ext cx="801838" cy="534558"/>
      </dsp:txXfrm>
    </dsp:sp>
    <dsp:sp modelId="{1FB66B12-B102-4533-B99B-5C34B96521F9}">
      <dsp:nvSpPr>
        <dsp:cNvPr id="0" name=""/>
        <dsp:cNvSpPr/>
      </dsp:nvSpPr>
      <dsp:spPr>
        <a:xfrm>
          <a:off x="1204258" y="609020"/>
          <a:ext cx="1336396" cy="5345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Thesis Proposal</a:t>
          </a:r>
        </a:p>
      </dsp:txBody>
      <dsp:txXfrm>
        <a:off x="1471537" y="609020"/>
        <a:ext cx="801838" cy="534558"/>
      </dsp:txXfrm>
    </dsp:sp>
    <dsp:sp modelId="{1A500393-8558-471C-BEDC-1AE99A56907A}">
      <dsp:nvSpPr>
        <dsp:cNvPr id="0" name=""/>
        <dsp:cNvSpPr/>
      </dsp:nvSpPr>
      <dsp:spPr>
        <a:xfrm>
          <a:off x="2407016" y="609020"/>
          <a:ext cx="1336396" cy="5345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Progress</a:t>
          </a:r>
        </a:p>
      </dsp:txBody>
      <dsp:txXfrm>
        <a:off x="2674295" y="609020"/>
        <a:ext cx="801838" cy="534558"/>
      </dsp:txXfrm>
    </dsp:sp>
    <dsp:sp modelId="{ABD8A2DE-A57D-4362-969E-6541EE0E4C52}">
      <dsp:nvSpPr>
        <dsp:cNvPr id="0" name=""/>
        <dsp:cNvSpPr/>
      </dsp:nvSpPr>
      <dsp:spPr>
        <a:xfrm>
          <a:off x="3609773" y="609020"/>
          <a:ext cx="1336396" cy="5345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Defense</a:t>
          </a:r>
        </a:p>
      </dsp:txBody>
      <dsp:txXfrm>
        <a:off x="3877052" y="609020"/>
        <a:ext cx="801838" cy="534558"/>
      </dsp:txXfrm>
    </dsp:sp>
    <dsp:sp modelId="{239B3023-7C26-41B0-8836-1CF976F2CD7D}">
      <dsp:nvSpPr>
        <dsp:cNvPr id="0" name=""/>
        <dsp:cNvSpPr/>
      </dsp:nvSpPr>
      <dsp:spPr>
        <a:xfrm>
          <a:off x="4812530" y="609020"/>
          <a:ext cx="1336396" cy="5345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Graduate</a:t>
          </a:r>
        </a:p>
      </dsp:txBody>
      <dsp:txXfrm>
        <a:off x="5079809" y="609020"/>
        <a:ext cx="801838" cy="5345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DBDAB-6B83-438F-BC7B-40DD7A29D696}">
      <dsp:nvSpPr>
        <dsp:cNvPr id="0" name=""/>
        <dsp:cNvSpPr/>
      </dsp:nvSpPr>
      <dsp:spPr>
        <a:xfrm>
          <a:off x="3482" y="1184316"/>
          <a:ext cx="1522660" cy="1898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1. Thesis correction according to the examination committee</a:t>
          </a:r>
        </a:p>
      </dsp:txBody>
      <dsp:txXfrm>
        <a:off x="48079" y="1228913"/>
        <a:ext cx="1433466" cy="1809373"/>
      </dsp:txXfrm>
    </dsp:sp>
    <dsp:sp modelId="{12E24C50-0611-420D-86D9-E87DDC4500FE}">
      <dsp:nvSpPr>
        <dsp:cNvPr id="0" name=""/>
        <dsp:cNvSpPr/>
      </dsp:nvSpPr>
      <dsp:spPr>
        <a:xfrm>
          <a:off x="1678409" y="1944790"/>
          <a:ext cx="322804" cy="3776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78409" y="2020314"/>
        <a:ext cx="225963" cy="226571"/>
      </dsp:txXfrm>
    </dsp:sp>
    <dsp:sp modelId="{F72A0228-64C0-4CD4-8EB9-EE6CB843A691}">
      <dsp:nvSpPr>
        <dsp:cNvPr id="0" name=""/>
        <dsp:cNvSpPr/>
      </dsp:nvSpPr>
      <dsp:spPr>
        <a:xfrm>
          <a:off x="2135207" y="1184316"/>
          <a:ext cx="1522660" cy="1898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03568"/>
                <a:satOff val="-8793"/>
                <a:lumOff val="2614"/>
                <a:alphaOff val="0"/>
              </a:schemeClr>
            </a:gs>
            <a:gs pos="100000">
              <a:schemeClr val="accent5">
                <a:hueOff val="2003568"/>
                <a:satOff val="-8793"/>
                <a:lumOff val="2614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2003568"/>
                <a:satOff val="-8793"/>
                <a:lumOff val="2614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 Checking plagiarism</a:t>
          </a:r>
          <a:br>
            <a:rPr lang="en-US" sz="1800" kern="1200" dirty="0"/>
          </a:br>
          <a:r>
            <a:rPr lang="en-US" sz="1400" kern="1200" dirty="0"/>
            <a:t>(not over 20% of copy)</a:t>
          </a:r>
        </a:p>
      </dsp:txBody>
      <dsp:txXfrm>
        <a:off x="2179804" y="1228913"/>
        <a:ext cx="1433466" cy="1809373"/>
      </dsp:txXfrm>
    </dsp:sp>
    <dsp:sp modelId="{9E8DE929-DF3E-4E3C-BA0A-4E155C8725EE}">
      <dsp:nvSpPr>
        <dsp:cNvPr id="0" name=""/>
        <dsp:cNvSpPr/>
      </dsp:nvSpPr>
      <dsp:spPr>
        <a:xfrm>
          <a:off x="3810133" y="1944790"/>
          <a:ext cx="322804" cy="3776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810133" y="2020314"/>
        <a:ext cx="225963" cy="226571"/>
      </dsp:txXfrm>
    </dsp:sp>
    <dsp:sp modelId="{C2B7556F-373C-40ED-A51B-5908F04AFE26}">
      <dsp:nvSpPr>
        <dsp:cNvPr id="0" name=""/>
        <dsp:cNvSpPr/>
      </dsp:nvSpPr>
      <dsp:spPr>
        <a:xfrm>
          <a:off x="4266932" y="1184316"/>
          <a:ext cx="1522660" cy="1898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07135"/>
                <a:satOff val="-17587"/>
                <a:lumOff val="5229"/>
                <a:alphaOff val="0"/>
              </a:schemeClr>
            </a:gs>
            <a:gs pos="100000">
              <a:schemeClr val="accent5">
                <a:hueOff val="4007135"/>
                <a:satOff val="-17587"/>
                <a:lumOff val="5229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4007135"/>
                <a:satOff val="-17587"/>
                <a:lumOff val="5229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3. Submit </a:t>
          </a:r>
          <a:r>
            <a:rPr lang="en-US" sz="1800" b="0" kern="1200" dirty="0">
              <a:solidFill>
                <a:srgbClr val="FFC000"/>
              </a:solidFill>
              <a:effectLst/>
            </a:rPr>
            <a:t>Thesis report </a:t>
          </a:r>
          <a:r>
            <a:rPr lang="en-US" sz="1800" kern="1200" dirty="0"/>
            <a:t>for Checking of format &amp; English</a:t>
          </a:r>
        </a:p>
      </dsp:txBody>
      <dsp:txXfrm>
        <a:off x="4311529" y="1228913"/>
        <a:ext cx="1433466" cy="1809373"/>
      </dsp:txXfrm>
    </dsp:sp>
    <dsp:sp modelId="{A8F10F08-E83A-4080-BC0A-963792C007BC}">
      <dsp:nvSpPr>
        <dsp:cNvPr id="0" name=""/>
        <dsp:cNvSpPr/>
      </dsp:nvSpPr>
      <dsp:spPr>
        <a:xfrm rot="89147">
          <a:off x="5925286" y="1971790"/>
          <a:ext cx="287870" cy="3776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925301" y="2046194"/>
        <a:ext cx="201509" cy="226571"/>
      </dsp:txXfrm>
    </dsp:sp>
    <dsp:sp modelId="{3C3C3ACF-B488-45D3-A77E-AA23C5B0D063}">
      <dsp:nvSpPr>
        <dsp:cNvPr id="0" name=""/>
        <dsp:cNvSpPr/>
      </dsp:nvSpPr>
      <dsp:spPr>
        <a:xfrm>
          <a:off x="6332561" y="1237893"/>
          <a:ext cx="1522660" cy="1898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4. Thesis 1 hard copy</a:t>
          </a:r>
          <a:br>
            <a:rPr lang="en-US" sz="1800" kern="1200" dirty="0"/>
          </a:br>
          <a:r>
            <a:rPr lang="en-US" sz="1800" kern="1200" dirty="0"/>
            <a:t>&amp; pdf file </a:t>
          </a:r>
        </a:p>
      </dsp:txBody>
      <dsp:txXfrm>
        <a:off x="6377158" y="1282490"/>
        <a:ext cx="1433466" cy="18093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DBDAB-6B83-438F-BC7B-40DD7A29D696}">
      <dsp:nvSpPr>
        <dsp:cNvPr id="0" name=""/>
        <dsp:cNvSpPr/>
      </dsp:nvSpPr>
      <dsp:spPr>
        <a:xfrm>
          <a:off x="6965" y="1304129"/>
          <a:ext cx="2081807" cy="165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1. Thesis correction according to the examination committee</a:t>
          </a:r>
        </a:p>
      </dsp:txBody>
      <dsp:txXfrm>
        <a:off x="55554" y="1352718"/>
        <a:ext cx="1984629" cy="1561762"/>
      </dsp:txXfrm>
    </dsp:sp>
    <dsp:sp modelId="{12E24C50-0611-420D-86D9-E87DDC4500FE}">
      <dsp:nvSpPr>
        <dsp:cNvPr id="0" name=""/>
        <dsp:cNvSpPr/>
      </dsp:nvSpPr>
      <dsp:spPr>
        <a:xfrm>
          <a:off x="2296953" y="1875455"/>
          <a:ext cx="441343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96953" y="1978713"/>
        <a:ext cx="308940" cy="309772"/>
      </dsp:txXfrm>
    </dsp:sp>
    <dsp:sp modelId="{F72A0228-64C0-4CD4-8EB9-EE6CB843A691}">
      <dsp:nvSpPr>
        <dsp:cNvPr id="0" name=""/>
        <dsp:cNvSpPr/>
      </dsp:nvSpPr>
      <dsp:spPr>
        <a:xfrm>
          <a:off x="2921496" y="1304129"/>
          <a:ext cx="2081807" cy="165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 Checking plagiarism</a:t>
          </a:r>
          <a:br>
            <a:rPr lang="en-US" sz="1800" kern="1200" dirty="0"/>
          </a:br>
          <a:r>
            <a:rPr lang="en-US" sz="1400" kern="1200" dirty="0"/>
            <a:t>(not over 20% of copy)</a:t>
          </a:r>
        </a:p>
      </dsp:txBody>
      <dsp:txXfrm>
        <a:off x="2970085" y="1352718"/>
        <a:ext cx="1984629" cy="1561762"/>
      </dsp:txXfrm>
    </dsp:sp>
    <dsp:sp modelId="{9E8DE929-DF3E-4E3C-BA0A-4E155C8725EE}">
      <dsp:nvSpPr>
        <dsp:cNvPr id="0" name=""/>
        <dsp:cNvSpPr/>
      </dsp:nvSpPr>
      <dsp:spPr>
        <a:xfrm>
          <a:off x="5211484" y="1875455"/>
          <a:ext cx="441343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211484" y="1978713"/>
        <a:ext cx="308940" cy="309772"/>
      </dsp:txXfrm>
    </dsp:sp>
    <dsp:sp modelId="{C2B7556F-373C-40ED-A51B-5908F04AFE26}">
      <dsp:nvSpPr>
        <dsp:cNvPr id="0" name=""/>
        <dsp:cNvSpPr/>
      </dsp:nvSpPr>
      <dsp:spPr>
        <a:xfrm>
          <a:off x="5836027" y="1304129"/>
          <a:ext cx="2081807" cy="165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3. Submit 1 hard copy</a:t>
          </a:r>
          <a:br>
            <a:rPr lang="en-US" sz="1800" kern="1200" dirty="0"/>
          </a:br>
          <a:r>
            <a:rPr lang="en-US" sz="1800" kern="1200" dirty="0"/>
            <a:t>&amp; pdf file</a:t>
          </a:r>
        </a:p>
      </dsp:txBody>
      <dsp:txXfrm>
        <a:off x="5884616" y="1352718"/>
        <a:ext cx="1984629" cy="15617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9EED7-C4E6-42A6-B356-CDDDA12ECF5B}">
      <dsp:nvSpPr>
        <dsp:cNvPr id="0" name=""/>
        <dsp:cNvSpPr/>
      </dsp:nvSpPr>
      <dsp:spPr>
        <a:xfrm>
          <a:off x="1016793" y="1015762"/>
          <a:ext cx="1904255" cy="127013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Approved by Head of Research Lab</a:t>
          </a:r>
          <a:endParaRPr lang="th-TH" sz="1800" kern="1200" dirty="0"/>
        </a:p>
      </dsp:txBody>
      <dsp:txXfrm>
        <a:off x="1321474" y="1015762"/>
        <a:ext cx="1599574" cy="1270138"/>
      </dsp:txXfrm>
    </dsp:sp>
    <dsp:sp modelId="{1CE96C04-0164-4B1B-9237-2EF6C6CE9303}">
      <dsp:nvSpPr>
        <dsp:cNvPr id="0" name=""/>
        <dsp:cNvSpPr/>
      </dsp:nvSpPr>
      <dsp:spPr>
        <a:xfrm>
          <a:off x="1190" y="507960"/>
          <a:ext cx="1269503" cy="126950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Minor</a:t>
          </a:r>
          <a:br>
            <a:rPr lang="en-US" sz="2100" kern="1200" dirty="0"/>
          </a:br>
          <a:r>
            <a:rPr lang="en-US" sz="2100" kern="1200" dirty="0"/>
            <a:t>modify</a:t>
          </a:r>
          <a:endParaRPr lang="th-TH" sz="2100" kern="1200" dirty="0"/>
        </a:p>
      </dsp:txBody>
      <dsp:txXfrm>
        <a:off x="187104" y="693874"/>
        <a:ext cx="897675" cy="897675"/>
      </dsp:txXfrm>
    </dsp:sp>
    <dsp:sp modelId="{B8023759-CB08-4A72-A3E4-E92B1CF43ED9}">
      <dsp:nvSpPr>
        <dsp:cNvPr id="0" name=""/>
        <dsp:cNvSpPr/>
      </dsp:nvSpPr>
      <dsp:spPr>
        <a:xfrm>
          <a:off x="4190553" y="1015762"/>
          <a:ext cx="1904255" cy="1270138"/>
        </a:xfrm>
        <a:prstGeom prst="rect">
          <a:avLst/>
        </a:prstGeom>
        <a:solidFill>
          <a:schemeClr val="accent5">
            <a:tint val="40000"/>
            <a:alpha val="90000"/>
            <a:hueOff val="2914032"/>
            <a:satOff val="-9122"/>
            <a:lumOff val="60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2914032"/>
              <a:satOff val="-9122"/>
              <a:lumOff val="604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Master degree will be approved by EB</a:t>
          </a:r>
          <a:endParaRPr lang="th-TH" sz="1600" kern="1200" dirty="0"/>
        </a:p>
      </dsp:txBody>
      <dsp:txXfrm>
        <a:off x="4495234" y="1015762"/>
        <a:ext cx="1599574" cy="1270138"/>
      </dsp:txXfrm>
    </dsp:sp>
    <dsp:sp modelId="{AE519201-EF0A-41AE-9D23-295D34EAC5FB}">
      <dsp:nvSpPr>
        <dsp:cNvPr id="0" name=""/>
        <dsp:cNvSpPr/>
      </dsp:nvSpPr>
      <dsp:spPr>
        <a:xfrm>
          <a:off x="4190553" y="2285900"/>
          <a:ext cx="1904255" cy="1270138"/>
        </a:xfrm>
        <a:prstGeom prst="rect">
          <a:avLst/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5828064"/>
              <a:satOff val="-18244"/>
              <a:lumOff val="1209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PhD degree will be approved by EB &amp; PB</a:t>
          </a:r>
          <a:endParaRPr lang="th-TH" sz="1600" kern="1200" dirty="0"/>
        </a:p>
      </dsp:txBody>
      <dsp:txXfrm>
        <a:off x="4495234" y="2285900"/>
        <a:ext cx="1599574" cy="1270138"/>
      </dsp:txXfrm>
    </dsp:sp>
    <dsp:sp modelId="{750D8703-0E83-418E-81A7-BBA73D7B28CE}">
      <dsp:nvSpPr>
        <dsp:cNvPr id="0" name=""/>
        <dsp:cNvSpPr/>
      </dsp:nvSpPr>
      <dsp:spPr>
        <a:xfrm>
          <a:off x="3174950" y="507960"/>
          <a:ext cx="1269503" cy="1269503"/>
        </a:xfrm>
        <a:prstGeom prst="ellipse">
          <a:avLst/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Major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modify</a:t>
          </a:r>
          <a:endParaRPr lang="th-TH" sz="2100" kern="1200" dirty="0"/>
        </a:p>
      </dsp:txBody>
      <dsp:txXfrm>
        <a:off x="3360864" y="693874"/>
        <a:ext cx="897675" cy="8976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8DE3B-19A6-4B6D-9E98-E091E785747A}">
      <dsp:nvSpPr>
        <dsp:cNvPr id="0" name=""/>
        <dsp:cNvSpPr/>
      </dsp:nvSpPr>
      <dsp:spPr>
        <a:xfrm>
          <a:off x="2455" y="0"/>
          <a:ext cx="2991817" cy="8501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Before exam</a:t>
          </a:r>
        </a:p>
      </dsp:txBody>
      <dsp:txXfrm>
        <a:off x="427505" y="0"/>
        <a:ext cx="2141717" cy="850100"/>
      </dsp:txXfrm>
    </dsp:sp>
    <dsp:sp modelId="{1FB66B12-B102-4533-B99B-5C34B96521F9}">
      <dsp:nvSpPr>
        <dsp:cNvPr id="0" name=""/>
        <dsp:cNvSpPr/>
      </dsp:nvSpPr>
      <dsp:spPr>
        <a:xfrm>
          <a:off x="2695091" y="0"/>
          <a:ext cx="2991817" cy="8501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Examination</a:t>
          </a:r>
        </a:p>
      </dsp:txBody>
      <dsp:txXfrm>
        <a:off x="3120141" y="0"/>
        <a:ext cx="2141717" cy="850100"/>
      </dsp:txXfrm>
    </dsp:sp>
    <dsp:sp modelId="{1A500393-8558-471C-BEDC-1AE99A56907A}">
      <dsp:nvSpPr>
        <dsp:cNvPr id="0" name=""/>
        <dsp:cNvSpPr/>
      </dsp:nvSpPr>
      <dsp:spPr>
        <a:xfrm>
          <a:off x="5387726" y="0"/>
          <a:ext cx="2991817" cy="8501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After</a:t>
          </a:r>
          <a:r>
            <a:rPr lang="en-US" sz="1400" kern="1200" dirty="0"/>
            <a:t> </a:t>
          </a:r>
          <a:r>
            <a:rPr lang="en-US" sz="2000" kern="1200" dirty="0"/>
            <a:t>exam</a:t>
          </a:r>
        </a:p>
      </dsp:txBody>
      <dsp:txXfrm>
        <a:off x="5812776" y="0"/>
        <a:ext cx="2141717" cy="8501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EBFCF-7626-4BC7-BB06-FAFB1F1983B0}">
      <dsp:nvSpPr>
        <dsp:cNvPr id="0" name=""/>
        <dsp:cNvSpPr/>
      </dsp:nvSpPr>
      <dsp:spPr>
        <a:xfrm>
          <a:off x="1423511" y="2095264"/>
          <a:ext cx="2665958" cy="177819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91592" rIns="291592" bIns="291592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290,000</a:t>
          </a:r>
          <a:r>
            <a:rPr lang="th-TH" sz="4100" kern="1200" dirty="0"/>
            <a:t>฿</a:t>
          </a:r>
          <a:endParaRPr lang="en-US" sz="4100" kern="1200" dirty="0"/>
        </a:p>
      </dsp:txBody>
      <dsp:txXfrm>
        <a:off x="1850064" y="2095264"/>
        <a:ext cx="2239404" cy="1778194"/>
      </dsp:txXfrm>
    </dsp:sp>
    <dsp:sp modelId="{620548D1-CAD1-4AFF-9903-E45002946CF0}">
      <dsp:nvSpPr>
        <dsp:cNvPr id="0" name=""/>
        <dsp:cNvSpPr/>
      </dsp:nvSpPr>
      <dsp:spPr>
        <a:xfrm>
          <a:off x="1666" y="1384341"/>
          <a:ext cx="1777305" cy="17773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PhD</a:t>
          </a:r>
        </a:p>
      </dsp:txBody>
      <dsp:txXfrm>
        <a:off x="261946" y="1644621"/>
        <a:ext cx="1256745" cy="1256745"/>
      </dsp:txXfrm>
    </dsp:sp>
    <dsp:sp modelId="{3A166B44-4806-4C7B-A676-5C6509FB1C1A}">
      <dsp:nvSpPr>
        <dsp:cNvPr id="0" name=""/>
        <dsp:cNvSpPr/>
      </dsp:nvSpPr>
      <dsp:spPr>
        <a:xfrm>
          <a:off x="5866774" y="2095264"/>
          <a:ext cx="2665958" cy="1778194"/>
        </a:xfrm>
        <a:prstGeom prst="rect">
          <a:avLst/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5828064"/>
              <a:satOff val="-18244"/>
              <a:lumOff val="1209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91592" rIns="291592" bIns="291592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135,000</a:t>
          </a:r>
          <a:r>
            <a:rPr lang="th-TH" sz="4100" kern="1200" dirty="0"/>
            <a:t>฿</a:t>
          </a:r>
          <a:endParaRPr lang="en-US" sz="4100" kern="1200" dirty="0"/>
        </a:p>
      </dsp:txBody>
      <dsp:txXfrm>
        <a:off x="6293328" y="2095264"/>
        <a:ext cx="2239404" cy="1778194"/>
      </dsp:txXfrm>
    </dsp:sp>
    <dsp:sp modelId="{A0CAC73C-8E99-4A45-BE7C-4D257294A745}">
      <dsp:nvSpPr>
        <dsp:cNvPr id="0" name=""/>
        <dsp:cNvSpPr/>
      </dsp:nvSpPr>
      <dsp:spPr>
        <a:xfrm>
          <a:off x="4444930" y="1384341"/>
          <a:ext cx="1777305" cy="1777305"/>
        </a:xfrm>
        <a:prstGeom prst="ellipse">
          <a:avLst/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Master</a:t>
          </a:r>
        </a:p>
      </dsp:txBody>
      <dsp:txXfrm>
        <a:off x="4705210" y="1644621"/>
        <a:ext cx="1256745" cy="125674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EBFCF-7626-4BC7-BB06-FAFB1F1983B0}">
      <dsp:nvSpPr>
        <dsp:cNvPr id="0" name=""/>
        <dsp:cNvSpPr/>
      </dsp:nvSpPr>
      <dsp:spPr>
        <a:xfrm>
          <a:off x="1359961" y="964881"/>
          <a:ext cx="2546942" cy="124160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6 Installments</a:t>
          </a:r>
        </a:p>
      </dsp:txBody>
      <dsp:txXfrm>
        <a:off x="1767472" y="964881"/>
        <a:ext cx="2139431" cy="1241609"/>
      </dsp:txXfrm>
    </dsp:sp>
    <dsp:sp modelId="{345B765D-B906-435D-BE56-E550B5455594}">
      <dsp:nvSpPr>
        <dsp:cNvPr id="0" name=""/>
        <dsp:cNvSpPr/>
      </dsp:nvSpPr>
      <dsp:spPr>
        <a:xfrm>
          <a:off x="1359961" y="2206491"/>
          <a:ext cx="2546942" cy="2308411"/>
        </a:xfrm>
        <a:prstGeom prst="rect">
          <a:avLst/>
        </a:prstGeom>
        <a:solidFill>
          <a:schemeClr val="accent5">
            <a:tint val="40000"/>
            <a:alpha val="90000"/>
            <a:hueOff val="1942688"/>
            <a:satOff val="-6081"/>
            <a:lumOff val="40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942688"/>
              <a:satOff val="-6081"/>
              <a:lumOff val="403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1. Appointment Topic &amp;  Committees</a:t>
          </a:r>
          <a:br>
            <a:rPr lang="en-US" sz="1600" kern="1200" dirty="0"/>
          </a:br>
          <a:r>
            <a:rPr lang="en-US" sz="1600" kern="1200" dirty="0"/>
            <a:t>2. Proposal</a:t>
          </a:r>
          <a:br>
            <a:rPr lang="en-US" sz="1600" kern="1200" dirty="0"/>
          </a:br>
          <a:r>
            <a:rPr lang="en-US" sz="1600" kern="1200" dirty="0"/>
            <a:t>3. 1</a:t>
          </a:r>
          <a:r>
            <a:rPr lang="en-US" sz="1600" kern="1200" baseline="30000" dirty="0"/>
            <a:t>st</a:t>
          </a:r>
          <a:r>
            <a:rPr lang="en-US" sz="1600" kern="1200" dirty="0"/>
            <a:t> Progress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4. 2</a:t>
          </a:r>
          <a:r>
            <a:rPr lang="en-US" sz="1600" kern="1200" baseline="30000" dirty="0"/>
            <a:t>nd</a:t>
          </a:r>
          <a:r>
            <a:rPr lang="en-US" sz="1600" kern="1200" dirty="0"/>
            <a:t> Progress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5. 3</a:t>
          </a:r>
          <a:r>
            <a:rPr lang="en-US" sz="1600" kern="1200" baseline="30000" dirty="0"/>
            <a:t>rd</a:t>
          </a:r>
          <a:r>
            <a:rPr lang="en-US" sz="1600" kern="1200" dirty="0"/>
            <a:t> Progress</a:t>
          </a:r>
          <a:br>
            <a:rPr lang="en-US" sz="1600" kern="1200" dirty="0"/>
          </a:br>
          <a:r>
            <a:rPr lang="en-US" sz="1600" kern="1200" dirty="0"/>
            <a:t>6. </a:t>
          </a:r>
          <a:r>
            <a:rPr lang="en-US" sz="1600" kern="1200" dirty="0" err="1"/>
            <a:t>Defence</a:t>
          </a:r>
          <a:br>
            <a:rPr lang="en-US" sz="1600" kern="1200" dirty="0"/>
          </a:br>
          <a:endParaRPr lang="en-US" sz="1600" kern="1200" dirty="0"/>
        </a:p>
      </dsp:txBody>
      <dsp:txXfrm>
        <a:off x="1767472" y="2206491"/>
        <a:ext cx="2139431" cy="2308411"/>
      </dsp:txXfrm>
    </dsp:sp>
    <dsp:sp modelId="{620548D1-CAD1-4AFF-9903-E45002946CF0}">
      <dsp:nvSpPr>
        <dsp:cNvPr id="0" name=""/>
        <dsp:cNvSpPr/>
      </dsp:nvSpPr>
      <dsp:spPr>
        <a:xfrm>
          <a:off x="1592" y="285697"/>
          <a:ext cx="1697961" cy="169796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PhD</a:t>
          </a:r>
        </a:p>
      </dsp:txBody>
      <dsp:txXfrm>
        <a:off x="250253" y="534358"/>
        <a:ext cx="1200639" cy="1200639"/>
      </dsp:txXfrm>
    </dsp:sp>
    <dsp:sp modelId="{3A166B44-4806-4C7B-A676-5C6509FB1C1A}">
      <dsp:nvSpPr>
        <dsp:cNvPr id="0" name=""/>
        <dsp:cNvSpPr/>
      </dsp:nvSpPr>
      <dsp:spPr>
        <a:xfrm>
          <a:off x="5604865" y="964881"/>
          <a:ext cx="2546942" cy="1248234"/>
        </a:xfrm>
        <a:prstGeom prst="rect">
          <a:avLst/>
        </a:prstGeom>
        <a:solidFill>
          <a:schemeClr val="accent5">
            <a:tint val="40000"/>
            <a:alpha val="90000"/>
            <a:hueOff val="3885376"/>
            <a:satOff val="-12163"/>
            <a:lumOff val="80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3885376"/>
              <a:satOff val="-12163"/>
              <a:lumOff val="806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 Installments</a:t>
          </a:r>
        </a:p>
      </dsp:txBody>
      <dsp:txXfrm>
        <a:off x="6012376" y="964881"/>
        <a:ext cx="2139431" cy="1248234"/>
      </dsp:txXfrm>
    </dsp:sp>
    <dsp:sp modelId="{66A7E0D9-C72E-4815-A372-724E9D7F7ECF}">
      <dsp:nvSpPr>
        <dsp:cNvPr id="0" name=""/>
        <dsp:cNvSpPr/>
      </dsp:nvSpPr>
      <dsp:spPr>
        <a:xfrm>
          <a:off x="5604865" y="2213116"/>
          <a:ext cx="2546942" cy="1996985"/>
        </a:xfrm>
        <a:prstGeom prst="rect">
          <a:avLst/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5828064"/>
              <a:satOff val="-18244"/>
              <a:lumOff val="1209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1. Appointment Topic &amp;  Committees</a:t>
          </a:r>
          <a:br>
            <a:rPr lang="en-US" sz="1600" kern="1200" dirty="0"/>
          </a:br>
          <a:r>
            <a:rPr lang="en-US" sz="1600" kern="1200" dirty="0"/>
            <a:t>2. Proposal</a:t>
          </a:r>
          <a:br>
            <a:rPr lang="en-US" sz="1600" kern="1200" dirty="0"/>
          </a:br>
          <a:r>
            <a:rPr lang="en-US" sz="1600" kern="1200" dirty="0"/>
            <a:t>3. Progress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4. </a:t>
          </a:r>
          <a:r>
            <a:rPr lang="en-US" sz="1600" kern="1200" dirty="0" err="1"/>
            <a:t>Defence</a:t>
          </a:r>
          <a:endParaRPr lang="en-US" sz="1600" kern="1200" dirty="0"/>
        </a:p>
      </dsp:txBody>
      <dsp:txXfrm>
        <a:off x="6012376" y="2213116"/>
        <a:ext cx="2139431" cy="1996985"/>
      </dsp:txXfrm>
    </dsp:sp>
    <dsp:sp modelId="{A0CAC73C-8E99-4A45-BE7C-4D257294A745}">
      <dsp:nvSpPr>
        <dsp:cNvPr id="0" name=""/>
        <dsp:cNvSpPr/>
      </dsp:nvSpPr>
      <dsp:spPr>
        <a:xfrm>
          <a:off x="4246496" y="285697"/>
          <a:ext cx="1697961" cy="1697961"/>
        </a:xfrm>
        <a:prstGeom prst="ellipse">
          <a:avLst/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Master</a:t>
          </a:r>
        </a:p>
      </dsp:txBody>
      <dsp:txXfrm>
        <a:off x="4495157" y="534358"/>
        <a:ext cx="1200639" cy="120063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9A614-A443-446E-9B09-349993C2B3EC}">
      <dsp:nvSpPr>
        <dsp:cNvPr id="0" name=""/>
        <dsp:cNvSpPr/>
      </dsp:nvSpPr>
      <dsp:spPr>
        <a:xfrm>
          <a:off x="37" y="36408"/>
          <a:ext cx="3596320" cy="720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MEng/MSc T&amp;M</a:t>
          </a:r>
        </a:p>
      </dsp:txBody>
      <dsp:txXfrm>
        <a:off x="37" y="36408"/>
        <a:ext cx="3596320" cy="720000"/>
      </dsp:txXfrm>
    </dsp:sp>
    <dsp:sp modelId="{35ECCFA3-7BDB-4F89-967D-E9B5774B097F}">
      <dsp:nvSpPr>
        <dsp:cNvPr id="0" name=""/>
        <dsp:cNvSpPr/>
      </dsp:nvSpPr>
      <dsp:spPr>
        <a:xfrm>
          <a:off x="37" y="756408"/>
          <a:ext cx="3596320" cy="202658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Plan A-1: 1NJ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PlanA-2: 1NJ or 1IC</a:t>
          </a:r>
        </a:p>
      </dsp:txBody>
      <dsp:txXfrm>
        <a:off x="37" y="756408"/>
        <a:ext cx="3596320" cy="2026582"/>
      </dsp:txXfrm>
    </dsp:sp>
    <dsp:sp modelId="{CC11B470-0192-4865-8791-583ADC6467FD}">
      <dsp:nvSpPr>
        <dsp:cNvPr id="0" name=""/>
        <dsp:cNvSpPr/>
      </dsp:nvSpPr>
      <dsp:spPr>
        <a:xfrm>
          <a:off x="4099842" y="36408"/>
          <a:ext cx="3596320" cy="720000"/>
        </a:xfrm>
        <a:prstGeom prst="rect">
          <a:avLst/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PhD</a:t>
          </a:r>
        </a:p>
      </dsp:txBody>
      <dsp:txXfrm>
        <a:off x="4099842" y="36408"/>
        <a:ext cx="3596320" cy="720000"/>
      </dsp:txXfrm>
    </dsp:sp>
    <dsp:sp modelId="{5B9EB750-42DF-4FD9-BC55-5900C472A34B}">
      <dsp:nvSpPr>
        <dsp:cNvPr id="0" name=""/>
        <dsp:cNvSpPr/>
      </dsp:nvSpPr>
      <dsp:spPr>
        <a:xfrm>
          <a:off x="4099842" y="756408"/>
          <a:ext cx="3596320" cy="2026582"/>
        </a:xfrm>
        <a:prstGeom prst="rect">
          <a:avLst/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5828064"/>
              <a:satOff val="-18244"/>
              <a:lumOff val="1209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2 IJ + 1 IC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ISI &amp; Scopus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At least 1 IJ must be in ISI</a:t>
          </a:r>
        </a:p>
      </dsp:txBody>
      <dsp:txXfrm>
        <a:off x="4099842" y="756408"/>
        <a:ext cx="3596320" cy="202658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C8EED-9226-4649-B58B-868B82F18386}">
      <dsp:nvSpPr>
        <dsp:cNvPr id="0" name=""/>
        <dsp:cNvSpPr/>
      </dsp:nvSpPr>
      <dsp:spPr>
        <a:xfrm rot="5400000">
          <a:off x="718307" y="970731"/>
          <a:ext cx="660160" cy="7515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5DBE1-4951-4D4C-8875-7BFBF14BBEE3}">
      <dsp:nvSpPr>
        <dsp:cNvPr id="0" name=""/>
        <dsp:cNvSpPr/>
      </dsp:nvSpPr>
      <dsp:spPr>
        <a:xfrm>
          <a:off x="4141" y="182237"/>
          <a:ext cx="2189848" cy="89127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Application Graduate Form</a:t>
          </a:r>
        </a:p>
      </dsp:txBody>
      <dsp:txXfrm>
        <a:off x="47657" y="225753"/>
        <a:ext cx="2102816" cy="804242"/>
      </dsp:txXfrm>
    </dsp:sp>
    <dsp:sp modelId="{1B31885E-A92C-404B-93F2-10110868D541}">
      <dsp:nvSpPr>
        <dsp:cNvPr id="0" name=""/>
        <dsp:cNvSpPr/>
      </dsp:nvSpPr>
      <dsp:spPr>
        <a:xfrm>
          <a:off x="2370061" y="240734"/>
          <a:ext cx="2860498" cy="628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attach with Thesis, Publications, Result of English </a:t>
          </a:r>
        </a:p>
      </dsp:txBody>
      <dsp:txXfrm>
        <a:off x="2370061" y="240734"/>
        <a:ext cx="2860498" cy="628724"/>
      </dsp:txXfrm>
    </dsp:sp>
    <dsp:sp modelId="{DEF83E79-2849-4A06-87E0-DAA99DEBEF1A}">
      <dsp:nvSpPr>
        <dsp:cNvPr id="0" name=""/>
        <dsp:cNvSpPr/>
      </dsp:nvSpPr>
      <dsp:spPr>
        <a:xfrm rot="5400000">
          <a:off x="2150436" y="1952198"/>
          <a:ext cx="660160" cy="7515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A251F-77AF-4E52-B982-13AE02C9C8BF}">
      <dsp:nvSpPr>
        <dsp:cNvPr id="0" name=""/>
        <dsp:cNvSpPr/>
      </dsp:nvSpPr>
      <dsp:spPr>
        <a:xfrm>
          <a:off x="1441593" y="1100178"/>
          <a:ext cx="2362370" cy="99317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Executive Board</a:t>
          </a:r>
        </a:p>
      </dsp:txBody>
      <dsp:txXfrm>
        <a:off x="1490084" y="1148669"/>
        <a:ext cx="2265388" cy="896188"/>
      </dsp:txXfrm>
    </dsp:sp>
    <dsp:sp modelId="{202FCCAA-5044-4F98-A4EA-1C38AD8F7F0D}">
      <dsp:nvSpPr>
        <dsp:cNvPr id="0" name=""/>
        <dsp:cNvSpPr/>
      </dsp:nvSpPr>
      <dsp:spPr>
        <a:xfrm>
          <a:off x="4065202" y="1257013"/>
          <a:ext cx="1406154" cy="628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Every month</a:t>
          </a:r>
        </a:p>
      </dsp:txBody>
      <dsp:txXfrm>
        <a:off x="4065202" y="1257013"/>
        <a:ext cx="1406154" cy="628724"/>
      </dsp:txXfrm>
    </dsp:sp>
    <dsp:sp modelId="{E1715F53-C6CD-43A1-9E9D-B5735B20ACB7}">
      <dsp:nvSpPr>
        <dsp:cNvPr id="0" name=""/>
        <dsp:cNvSpPr/>
      </dsp:nvSpPr>
      <dsp:spPr>
        <a:xfrm rot="5400000">
          <a:off x="3952834" y="2921946"/>
          <a:ext cx="660160" cy="7515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B906D-3CD0-4ED3-9598-4BF97FDE8332}">
      <dsp:nvSpPr>
        <dsp:cNvPr id="0" name=""/>
        <dsp:cNvSpPr/>
      </dsp:nvSpPr>
      <dsp:spPr>
        <a:xfrm>
          <a:off x="2875722" y="2081644"/>
          <a:ext cx="2621597" cy="96973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Professorial Board</a:t>
          </a:r>
        </a:p>
      </dsp:txBody>
      <dsp:txXfrm>
        <a:off x="2923069" y="2128991"/>
        <a:ext cx="2526903" cy="875038"/>
      </dsp:txXfrm>
    </dsp:sp>
    <dsp:sp modelId="{490FCAD5-426D-49D1-9837-C7239163DA75}">
      <dsp:nvSpPr>
        <dsp:cNvPr id="0" name=""/>
        <dsp:cNvSpPr/>
      </dsp:nvSpPr>
      <dsp:spPr>
        <a:xfrm>
          <a:off x="5568116" y="2238883"/>
          <a:ext cx="1667233" cy="628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3-4 month/time</a:t>
          </a:r>
        </a:p>
      </dsp:txBody>
      <dsp:txXfrm>
        <a:off x="5568116" y="2238883"/>
        <a:ext cx="1667233" cy="628724"/>
      </dsp:txXfrm>
    </dsp:sp>
    <dsp:sp modelId="{F54EBF4A-5517-474B-AFE8-03B655E51671}">
      <dsp:nvSpPr>
        <dsp:cNvPr id="0" name=""/>
        <dsp:cNvSpPr/>
      </dsp:nvSpPr>
      <dsp:spPr>
        <a:xfrm rot="5400000">
          <a:off x="5437201" y="3889480"/>
          <a:ext cx="660160" cy="7515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AE8B0-EE95-4A31-9510-7219DFC08211}">
      <dsp:nvSpPr>
        <dsp:cNvPr id="0" name=""/>
        <dsp:cNvSpPr/>
      </dsp:nvSpPr>
      <dsp:spPr>
        <a:xfrm>
          <a:off x="4675042" y="3063971"/>
          <a:ext cx="2244759" cy="96530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Board of Trustee</a:t>
          </a:r>
        </a:p>
      </dsp:txBody>
      <dsp:txXfrm>
        <a:off x="4722173" y="3111102"/>
        <a:ext cx="2150497" cy="871044"/>
      </dsp:txXfrm>
    </dsp:sp>
    <dsp:sp modelId="{7F4EE488-B729-42BB-BDCA-EA34575B790A}">
      <dsp:nvSpPr>
        <dsp:cNvPr id="0" name=""/>
        <dsp:cNvSpPr/>
      </dsp:nvSpPr>
      <dsp:spPr>
        <a:xfrm>
          <a:off x="7115281" y="3213240"/>
          <a:ext cx="1736381" cy="628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1 month after PB</a:t>
          </a:r>
        </a:p>
      </dsp:txBody>
      <dsp:txXfrm>
        <a:off x="7115281" y="3213240"/>
        <a:ext cx="1736381" cy="628724"/>
      </dsp:txXfrm>
    </dsp:sp>
    <dsp:sp modelId="{15C47585-7C05-4DA9-994A-21DAE62E1155}">
      <dsp:nvSpPr>
        <dsp:cNvPr id="0" name=""/>
        <dsp:cNvSpPr/>
      </dsp:nvSpPr>
      <dsp:spPr>
        <a:xfrm>
          <a:off x="6154180" y="4044769"/>
          <a:ext cx="1785783" cy="92725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Graduate</a:t>
          </a:r>
        </a:p>
      </dsp:txBody>
      <dsp:txXfrm>
        <a:off x="6199453" y="4090042"/>
        <a:ext cx="1695237" cy="836705"/>
      </dsp:txXfrm>
    </dsp:sp>
    <dsp:sp modelId="{4A820955-1D55-49B9-B208-406D0D421C27}">
      <dsp:nvSpPr>
        <dsp:cNvPr id="0" name=""/>
        <dsp:cNvSpPr/>
      </dsp:nvSpPr>
      <dsp:spPr>
        <a:xfrm>
          <a:off x="7960220" y="4060201"/>
          <a:ext cx="1183775" cy="119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rPr>
            <a:t>The official date of graduation is the date EB approval.</a:t>
          </a:r>
          <a:endParaRPr lang="en-US" sz="1200" kern="1200" dirty="0">
            <a:latin typeface="Palatino Linotype" panose="02040502050505030304" pitchFamily="18" charset="0"/>
          </a:endParaRPr>
        </a:p>
      </dsp:txBody>
      <dsp:txXfrm>
        <a:off x="7960220" y="4060201"/>
        <a:ext cx="1183775" cy="1196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2A3F2-79B8-463D-AE6A-1F94665A631C}">
      <dsp:nvSpPr>
        <dsp:cNvPr id="0" name=""/>
        <dsp:cNvSpPr/>
      </dsp:nvSpPr>
      <dsp:spPr>
        <a:xfrm>
          <a:off x="1138237" y="479422"/>
          <a:ext cx="1790402" cy="1194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2 years</a:t>
          </a:r>
        </a:p>
      </dsp:txBody>
      <dsp:txXfrm>
        <a:off x="1424701" y="479422"/>
        <a:ext cx="1503937" cy="1194198"/>
      </dsp:txXfrm>
    </dsp:sp>
    <dsp:sp modelId="{5FAE1F86-EFCB-4919-A2F3-E6862D8ED42A}">
      <dsp:nvSpPr>
        <dsp:cNvPr id="0" name=""/>
        <dsp:cNvSpPr/>
      </dsp:nvSpPr>
      <dsp:spPr>
        <a:xfrm>
          <a:off x="1138237" y="1673621"/>
          <a:ext cx="1790402" cy="1194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5 years</a:t>
          </a:r>
        </a:p>
      </dsp:txBody>
      <dsp:txXfrm>
        <a:off x="1424701" y="1673621"/>
        <a:ext cx="1503937" cy="1194198"/>
      </dsp:txXfrm>
    </dsp:sp>
    <dsp:sp modelId="{362515E6-3A9A-4D5F-A94A-792B1C95251D}">
      <dsp:nvSpPr>
        <dsp:cNvPr id="0" name=""/>
        <dsp:cNvSpPr/>
      </dsp:nvSpPr>
      <dsp:spPr>
        <a:xfrm>
          <a:off x="183356" y="1982"/>
          <a:ext cx="1193601" cy="11936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Master</a:t>
          </a:r>
        </a:p>
      </dsp:txBody>
      <dsp:txXfrm>
        <a:off x="358155" y="176781"/>
        <a:ext cx="844003" cy="844003"/>
      </dsp:txXfrm>
    </dsp:sp>
    <dsp:sp modelId="{F03B5177-E4A3-48A7-9EA7-A235CC373A0F}">
      <dsp:nvSpPr>
        <dsp:cNvPr id="0" name=""/>
        <dsp:cNvSpPr/>
      </dsp:nvSpPr>
      <dsp:spPr>
        <a:xfrm>
          <a:off x="4122241" y="479422"/>
          <a:ext cx="1790402" cy="1194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3 years</a:t>
          </a:r>
        </a:p>
      </dsp:txBody>
      <dsp:txXfrm>
        <a:off x="4408705" y="479422"/>
        <a:ext cx="1503937" cy="1194198"/>
      </dsp:txXfrm>
    </dsp:sp>
    <dsp:sp modelId="{E131ADBB-3479-4D0C-8D42-1E24257F85EE}">
      <dsp:nvSpPr>
        <dsp:cNvPr id="0" name=""/>
        <dsp:cNvSpPr/>
      </dsp:nvSpPr>
      <dsp:spPr>
        <a:xfrm>
          <a:off x="4122241" y="1673621"/>
          <a:ext cx="1790402" cy="1194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6 years</a:t>
          </a:r>
        </a:p>
      </dsp:txBody>
      <dsp:txXfrm>
        <a:off x="4408705" y="1673621"/>
        <a:ext cx="1503937" cy="1194198"/>
      </dsp:txXfrm>
    </dsp:sp>
    <dsp:sp modelId="{6F3DFA70-1746-4FEB-BC3B-9AC38D63245F}">
      <dsp:nvSpPr>
        <dsp:cNvPr id="0" name=""/>
        <dsp:cNvSpPr/>
      </dsp:nvSpPr>
      <dsp:spPr>
        <a:xfrm>
          <a:off x="4122241" y="2867819"/>
          <a:ext cx="1790402" cy="1194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 year</a:t>
          </a:r>
        </a:p>
      </dsp:txBody>
      <dsp:txXfrm>
        <a:off x="4408705" y="2867819"/>
        <a:ext cx="1503937" cy="1194198"/>
      </dsp:txXfrm>
    </dsp:sp>
    <dsp:sp modelId="{8652C5E3-BEA0-4C65-AF53-FA0FB98A8941}">
      <dsp:nvSpPr>
        <dsp:cNvPr id="0" name=""/>
        <dsp:cNvSpPr/>
      </dsp:nvSpPr>
      <dsp:spPr>
        <a:xfrm>
          <a:off x="3167360" y="1982"/>
          <a:ext cx="1193601" cy="11936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PhD</a:t>
          </a:r>
        </a:p>
      </dsp:txBody>
      <dsp:txXfrm>
        <a:off x="3342159" y="176781"/>
        <a:ext cx="844003" cy="844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A25B8-11B9-4D83-9762-7D958E84ADEB}">
      <dsp:nvSpPr>
        <dsp:cNvPr id="0" name=""/>
        <dsp:cNvSpPr/>
      </dsp:nvSpPr>
      <dsp:spPr>
        <a:xfrm>
          <a:off x="3631" y="68769"/>
          <a:ext cx="3472532" cy="662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Semester withdrawal</a:t>
          </a:r>
        </a:p>
      </dsp:txBody>
      <dsp:txXfrm>
        <a:off x="3631" y="68769"/>
        <a:ext cx="3472532" cy="662400"/>
      </dsp:txXfrm>
    </dsp:sp>
    <dsp:sp modelId="{723DD623-6EF2-430D-B9E2-F971B6440F27}">
      <dsp:nvSpPr>
        <dsp:cNvPr id="0" name=""/>
        <dsp:cNvSpPr/>
      </dsp:nvSpPr>
      <dsp:spPr>
        <a:xfrm>
          <a:off x="54" y="732226"/>
          <a:ext cx="3472532" cy="422926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One semester leave at a time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No more than two semesters in entire program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Be counted as the study period</a:t>
          </a:r>
        </a:p>
      </dsp:txBody>
      <dsp:txXfrm>
        <a:off x="54" y="732226"/>
        <a:ext cx="3472532" cy="4229261"/>
      </dsp:txXfrm>
    </dsp:sp>
    <dsp:sp modelId="{872E3FC2-AEB5-41CA-B8A9-D8DD8F55FFDA}">
      <dsp:nvSpPr>
        <dsp:cNvPr id="0" name=""/>
        <dsp:cNvSpPr/>
      </dsp:nvSpPr>
      <dsp:spPr>
        <a:xfrm>
          <a:off x="3962317" y="68769"/>
          <a:ext cx="3806450" cy="662400"/>
        </a:xfrm>
        <a:prstGeom prst="rect">
          <a:avLst/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Student status retention</a:t>
          </a:r>
        </a:p>
      </dsp:txBody>
      <dsp:txXfrm>
        <a:off x="3962317" y="68769"/>
        <a:ext cx="3806450" cy="662400"/>
      </dsp:txXfrm>
    </dsp:sp>
    <dsp:sp modelId="{3948A124-11A5-42EE-B0C3-C396C6EBE506}">
      <dsp:nvSpPr>
        <dsp:cNvPr id="0" name=""/>
        <dsp:cNvSpPr/>
      </dsp:nvSpPr>
      <dsp:spPr>
        <a:xfrm>
          <a:off x="3966033" y="731169"/>
          <a:ext cx="3799019" cy="4229261"/>
        </a:xfrm>
        <a:prstGeom prst="rect">
          <a:avLst/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5828064"/>
              <a:satOff val="-18244"/>
              <a:lumOff val="1209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Semester withdrawal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No credit to earn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Pass </a:t>
          </a:r>
          <a:r>
            <a:rPr lang="en-US" sz="2300" kern="1200" dirty="0" err="1"/>
            <a:t>defence</a:t>
          </a:r>
          <a:r>
            <a:rPr lang="en-US" sz="2300" kern="1200" dirty="0"/>
            <a:t> exam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Waiting  for publication result and / or English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Not submit request for graduation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Pay retention fee 4,000</a:t>
          </a:r>
          <a:r>
            <a:rPr lang="th-TH" sz="2300" kern="1200" dirty="0"/>
            <a:t>฿/</a:t>
          </a:r>
          <a:r>
            <a:rPr lang="en-US" sz="2300" kern="1200" dirty="0"/>
            <a:t>semester</a:t>
          </a:r>
        </a:p>
      </dsp:txBody>
      <dsp:txXfrm>
        <a:off x="3966033" y="731169"/>
        <a:ext cx="3799019" cy="42292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955FA-81EE-42CE-AC9B-96CD61C5110C}">
      <dsp:nvSpPr>
        <dsp:cNvPr id="0" name=""/>
        <dsp:cNvSpPr/>
      </dsp:nvSpPr>
      <dsp:spPr>
        <a:xfrm>
          <a:off x="0" y="395909"/>
          <a:ext cx="2101825" cy="126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  <a:gs pos="48000">
              <a:schemeClr val="accent5">
                <a:hueOff val="0"/>
                <a:satOff val="0"/>
                <a:lumOff val="0"/>
                <a:alphaOff val="0"/>
                <a:tint val="54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Proposal</a:t>
          </a:r>
        </a:p>
      </dsp:txBody>
      <dsp:txXfrm>
        <a:off x="36936" y="432845"/>
        <a:ext cx="2027953" cy="1187223"/>
      </dsp:txXfrm>
    </dsp:sp>
    <dsp:sp modelId="{55FE7D44-0594-4AFF-A16C-E7E7E3FC2D90}">
      <dsp:nvSpPr>
        <dsp:cNvPr id="0" name=""/>
        <dsp:cNvSpPr/>
      </dsp:nvSpPr>
      <dsp:spPr>
        <a:xfrm>
          <a:off x="2332377" y="765830"/>
          <a:ext cx="488770" cy="5212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  <a:gs pos="48000">
              <a:schemeClr val="accent5">
                <a:hueOff val="0"/>
                <a:satOff val="0"/>
                <a:lumOff val="0"/>
                <a:alphaOff val="0"/>
                <a:tint val="54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332377" y="870080"/>
        <a:ext cx="342139" cy="312752"/>
      </dsp:txXfrm>
    </dsp:sp>
    <dsp:sp modelId="{7C3ECF0D-7DCB-4621-BF77-22E1D0139931}">
      <dsp:nvSpPr>
        <dsp:cNvPr id="0" name=""/>
        <dsp:cNvSpPr/>
      </dsp:nvSpPr>
      <dsp:spPr>
        <a:xfrm>
          <a:off x="3024034" y="395909"/>
          <a:ext cx="2101825" cy="126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  <a:tint val="90000"/>
              </a:schemeClr>
            </a:gs>
            <a:gs pos="48000">
              <a:schemeClr val="accent5">
                <a:hueOff val="3005351"/>
                <a:satOff val="-13190"/>
                <a:lumOff val="3921"/>
                <a:alphaOff val="0"/>
                <a:tint val="54000"/>
                <a:satMod val="14000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Progress</a:t>
          </a:r>
        </a:p>
      </dsp:txBody>
      <dsp:txXfrm>
        <a:off x="3060970" y="432845"/>
        <a:ext cx="2027953" cy="1187223"/>
      </dsp:txXfrm>
    </dsp:sp>
    <dsp:sp modelId="{0DB2DC6D-2EC2-4C82-B5FC-84B5F9F47F55}">
      <dsp:nvSpPr>
        <dsp:cNvPr id="0" name=""/>
        <dsp:cNvSpPr/>
      </dsp:nvSpPr>
      <dsp:spPr>
        <a:xfrm>
          <a:off x="5319188" y="765830"/>
          <a:ext cx="409857" cy="5212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tint val="90000"/>
              </a:schemeClr>
            </a:gs>
            <a:gs pos="48000">
              <a:schemeClr val="accent5">
                <a:hueOff val="6010703"/>
                <a:satOff val="-26380"/>
                <a:lumOff val="7843"/>
                <a:alphaOff val="0"/>
                <a:tint val="54000"/>
                <a:satMod val="140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319188" y="870080"/>
        <a:ext cx="286900" cy="312752"/>
      </dsp:txXfrm>
    </dsp:sp>
    <dsp:sp modelId="{B0D4D950-8768-4554-AD55-7AC45BF9E85D}">
      <dsp:nvSpPr>
        <dsp:cNvPr id="0" name=""/>
        <dsp:cNvSpPr/>
      </dsp:nvSpPr>
      <dsp:spPr>
        <a:xfrm>
          <a:off x="5899174" y="395909"/>
          <a:ext cx="2101825" cy="126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tint val="90000"/>
              </a:schemeClr>
            </a:gs>
            <a:gs pos="48000">
              <a:schemeClr val="accent5">
                <a:hueOff val="6010703"/>
                <a:satOff val="-26380"/>
                <a:lumOff val="7843"/>
                <a:alphaOff val="0"/>
                <a:tint val="54000"/>
                <a:satMod val="140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Defence</a:t>
          </a:r>
          <a:endParaRPr lang="en-US" sz="3500" kern="1200" dirty="0"/>
        </a:p>
      </dsp:txBody>
      <dsp:txXfrm>
        <a:off x="5936110" y="432845"/>
        <a:ext cx="2027953" cy="1187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EC51D-FCD6-4EAB-903F-4B58B5B38073}">
      <dsp:nvSpPr>
        <dsp:cNvPr id="0" name=""/>
        <dsp:cNvSpPr/>
      </dsp:nvSpPr>
      <dsp:spPr>
        <a:xfrm>
          <a:off x="0" y="373524"/>
          <a:ext cx="6096000" cy="463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Only PhD</a:t>
          </a:r>
        </a:p>
      </dsp:txBody>
      <dsp:txXfrm>
        <a:off x="22617" y="396141"/>
        <a:ext cx="6050766" cy="418086"/>
      </dsp:txXfrm>
    </dsp:sp>
    <dsp:sp modelId="{AC470178-22A5-447E-ACCA-271FB86A5B81}">
      <dsp:nvSpPr>
        <dsp:cNvPr id="0" name=""/>
        <dsp:cNvSpPr/>
      </dsp:nvSpPr>
      <dsp:spPr>
        <a:xfrm>
          <a:off x="0" y="888684"/>
          <a:ext cx="6096000" cy="463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Evaluate the student’s ability in</a:t>
          </a:r>
        </a:p>
      </dsp:txBody>
      <dsp:txXfrm>
        <a:off x="22617" y="911301"/>
        <a:ext cx="6050766" cy="418086"/>
      </dsp:txXfrm>
    </dsp:sp>
    <dsp:sp modelId="{531ED781-22D3-41CF-92D7-3917AF3ED40B}">
      <dsp:nvSpPr>
        <dsp:cNvPr id="0" name=""/>
        <dsp:cNvSpPr/>
      </dsp:nvSpPr>
      <dsp:spPr>
        <a:xfrm>
          <a:off x="0" y="1352004"/>
          <a:ext cx="6096000" cy="1061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Analysis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Synthesis of information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Identifying important issues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Making comments</a:t>
          </a:r>
        </a:p>
      </dsp:txBody>
      <dsp:txXfrm>
        <a:off x="0" y="1352004"/>
        <a:ext cx="6096000" cy="1061910"/>
      </dsp:txXfrm>
    </dsp:sp>
    <dsp:sp modelId="{8FA9EE0D-C254-4D7D-802B-6A0F7C3B0C4E}">
      <dsp:nvSpPr>
        <dsp:cNvPr id="0" name=""/>
        <dsp:cNvSpPr/>
      </dsp:nvSpPr>
      <dsp:spPr>
        <a:xfrm>
          <a:off x="0" y="2413915"/>
          <a:ext cx="6096000" cy="463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 select 3 Technical papers relate to research work</a:t>
          </a:r>
        </a:p>
      </dsp:txBody>
      <dsp:txXfrm>
        <a:off x="22617" y="2436532"/>
        <a:ext cx="6050766" cy="418086"/>
      </dsp:txXfrm>
    </dsp:sp>
    <dsp:sp modelId="{0045CBC1-ACF3-498E-953D-50936FF132D2}">
      <dsp:nvSpPr>
        <dsp:cNvPr id="0" name=""/>
        <dsp:cNvSpPr/>
      </dsp:nvSpPr>
      <dsp:spPr>
        <a:xfrm>
          <a:off x="0" y="2929075"/>
          <a:ext cx="6096000" cy="463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Fail the examination, one more chance to take re-exam</a:t>
          </a:r>
        </a:p>
      </dsp:txBody>
      <dsp:txXfrm>
        <a:off x="22617" y="2951692"/>
        <a:ext cx="6050766" cy="418086"/>
      </dsp:txXfrm>
    </dsp:sp>
    <dsp:sp modelId="{5CFCA6E0-D470-4E88-AE58-A9A8FCB6BFC3}">
      <dsp:nvSpPr>
        <dsp:cNvPr id="0" name=""/>
        <dsp:cNvSpPr/>
      </dsp:nvSpPr>
      <dsp:spPr>
        <a:xfrm>
          <a:off x="0" y="3392395"/>
          <a:ext cx="60960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kern="1200" dirty="0">
              <a:solidFill>
                <a:srgbClr val="FF7C80"/>
              </a:solidFill>
            </a:rPr>
            <a:t>Failure in 2</a:t>
          </a:r>
          <a:r>
            <a:rPr lang="en-US" sz="1400" b="1" kern="1200" baseline="30000" dirty="0">
              <a:solidFill>
                <a:srgbClr val="FF7C80"/>
              </a:solidFill>
            </a:rPr>
            <a:t>nd</a:t>
          </a:r>
          <a:r>
            <a:rPr lang="en-US" sz="1400" b="1" kern="1200" dirty="0">
              <a:solidFill>
                <a:srgbClr val="FF7C80"/>
              </a:solidFill>
            </a:rPr>
            <a:t> exam = retire</a:t>
          </a:r>
          <a:endParaRPr lang="en-US" sz="1400" kern="1200" dirty="0"/>
        </a:p>
      </dsp:txBody>
      <dsp:txXfrm>
        <a:off x="0" y="3392395"/>
        <a:ext cx="6096000" cy="298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EC51D-FCD6-4EAB-903F-4B58B5B38073}">
      <dsp:nvSpPr>
        <dsp:cNvPr id="0" name=""/>
        <dsp:cNvSpPr/>
      </dsp:nvSpPr>
      <dsp:spPr>
        <a:xfrm>
          <a:off x="0" y="442982"/>
          <a:ext cx="6096000" cy="489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For Master and PhD </a:t>
          </a:r>
        </a:p>
      </dsp:txBody>
      <dsp:txXfrm>
        <a:off x="23874" y="466856"/>
        <a:ext cx="6048252" cy="441312"/>
      </dsp:txXfrm>
    </dsp:sp>
    <dsp:sp modelId="{EFAFFF25-048C-4103-8EC1-6B597B73339B}">
      <dsp:nvSpPr>
        <dsp:cNvPr id="0" name=""/>
        <dsp:cNvSpPr/>
      </dsp:nvSpPr>
      <dsp:spPr>
        <a:xfrm>
          <a:off x="0" y="932042"/>
          <a:ext cx="60960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PhD must pass the CE</a:t>
          </a:r>
        </a:p>
      </dsp:txBody>
      <dsp:txXfrm>
        <a:off x="0" y="932042"/>
        <a:ext cx="6096000" cy="314640"/>
      </dsp:txXfrm>
    </dsp:sp>
    <dsp:sp modelId="{AC470178-22A5-447E-ACCA-271FB86A5B81}">
      <dsp:nvSpPr>
        <dsp:cNvPr id="0" name=""/>
        <dsp:cNvSpPr/>
      </dsp:nvSpPr>
      <dsp:spPr>
        <a:xfrm>
          <a:off x="0" y="1246682"/>
          <a:ext cx="6096000" cy="489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Evaluate the student’s ability in</a:t>
          </a:r>
        </a:p>
      </dsp:txBody>
      <dsp:txXfrm>
        <a:off x="23874" y="1270556"/>
        <a:ext cx="6048252" cy="441312"/>
      </dsp:txXfrm>
    </dsp:sp>
    <dsp:sp modelId="{531ED781-22D3-41CF-92D7-3917AF3ED40B}">
      <dsp:nvSpPr>
        <dsp:cNvPr id="0" name=""/>
        <dsp:cNvSpPr/>
      </dsp:nvSpPr>
      <dsp:spPr>
        <a:xfrm>
          <a:off x="0" y="1735742"/>
          <a:ext cx="6096000" cy="108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Readiness to undertake the proposed thesis work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Thesis work must be original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The work should indicate some initiative, which may lead to a new concept, approach or new finding</a:t>
          </a:r>
        </a:p>
      </dsp:txBody>
      <dsp:txXfrm>
        <a:off x="0" y="1735742"/>
        <a:ext cx="6096000" cy="1081575"/>
      </dsp:txXfrm>
    </dsp:sp>
    <dsp:sp modelId="{8FA9EE0D-C254-4D7D-802B-6A0F7C3B0C4E}">
      <dsp:nvSpPr>
        <dsp:cNvPr id="0" name=""/>
        <dsp:cNvSpPr/>
      </dsp:nvSpPr>
      <dsp:spPr>
        <a:xfrm>
          <a:off x="0" y="2817317"/>
          <a:ext cx="6096000" cy="489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Fail the examination, one more chance to take re-exam</a:t>
          </a:r>
        </a:p>
      </dsp:txBody>
      <dsp:txXfrm>
        <a:off x="23874" y="2841191"/>
        <a:ext cx="6048252" cy="441312"/>
      </dsp:txXfrm>
    </dsp:sp>
    <dsp:sp modelId="{CBF982B3-C839-4CD3-ABCF-44944635F7FC}">
      <dsp:nvSpPr>
        <dsp:cNvPr id="0" name=""/>
        <dsp:cNvSpPr/>
      </dsp:nvSpPr>
      <dsp:spPr>
        <a:xfrm>
          <a:off x="0" y="3306377"/>
          <a:ext cx="60960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 dirty="0">
              <a:solidFill>
                <a:srgbClr val="FF7C80"/>
              </a:solidFill>
            </a:rPr>
            <a:t>Failure in 2</a:t>
          </a:r>
          <a:r>
            <a:rPr lang="en-US" sz="1500" b="1" kern="1200" baseline="30000" dirty="0">
              <a:solidFill>
                <a:srgbClr val="FF7C80"/>
              </a:solidFill>
            </a:rPr>
            <a:t>nd</a:t>
          </a:r>
          <a:r>
            <a:rPr lang="en-US" sz="1500" b="1" kern="1200" dirty="0">
              <a:solidFill>
                <a:srgbClr val="FF7C80"/>
              </a:solidFill>
            </a:rPr>
            <a:t> exam = retire</a:t>
          </a:r>
          <a:endParaRPr lang="en-US" sz="1500" kern="1200" dirty="0"/>
        </a:p>
      </dsp:txBody>
      <dsp:txXfrm>
        <a:off x="0" y="3306377"/>
        <a:ext cx="6096000" cy="3146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E8E94-24BE-49AB-8F9F-6123971BD033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Topic &amp; Committee name’s nominate</a:t>
          </a:r>
        </a:p>
      </dsp:txBody>
      <dsp:txXfrm>
        <a:off x="916483" y="1984"/>
        <a:ext cx="2030015" cy="1218009"/>
      </dsp:txXfrm>
    </dsp:sp>
    <dsp:sp modelId="{AB309A8A-9CFE-4712-ABDD-9C5AD1BC6390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gradFill rotWithShape="0">
          <a:gsLst>
            <a:gs pos="0">
              <a:schemeClr val="accent5">
                <a:hueOff val="1502676"/>
                <a:satOff val="-6595"/>
                <a:lumOff val="1961"/>
                <a:alphaOff val="0"/>
              </a:schemeClr>
            </a:gs>
            <a:gs pos="100000">
              <a:schemeClr val="accent5">
                <a:hueOff val="1502676"/>
                <a:satOff val="-6595"/>
                <a:lumOff val="1961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1502676"/>
                <a:satOff val="-6595"/>
                <a:lumOff val="1961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Objective &amp; Methodology</a:t>
          </a:r>
        </a:p>
      </dsp:txBody>
      <dsp:txXfrm>
        <a:off x="3149500" y="1984"/>
        <a:ext cx="2030015" cy="1218009"/>
      </dsp:txXfrm>
    </dsp:sp>
    <dsp:sp modelId="{7616FD56-A6DA-4278-8C5F-317D080CA9CE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Thesis</a:t>
          </a:r>
          <a:r>
            <a:rPr lang="th-TH" sz="1900" kern="1200" dirty="0"/>
            <a:t> </a:t>
          </a:r>
          <a:r>
            <a:rPr lang="en-US" sz="1900" kern="1200" dirty="0"/>
            <a:t>abstract</a:t>
          </a:r>
        </a:p>
      </dsp:txBody>
      <dsp:txXfrm>
        <a:off x="916483" y="1422995"/>
        <a:ext cx="2030015" cy="1218009"/>
      </dsp:txXfrm>
    </dsp:sp>
    <dsp:sp modelId="{0EA7C0EB-D4A5-45C5-8BE3-91DC9759C1F9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gradFill rotWithShape="0">
          <a:gsLst>
            <a:gs pos="0">
              <a:schemeClr val="accent5">
                <a:hueOff val="4508027"/>
                <a:satOff val="-19785"/>
                <a:lumOff val="5882"/>
                <a:alphaOff val="0"/>
              </a:schemeClr>
            </a:gs>
            <a:gs pos="100000">
              <a:schemeClr val="accent5">
                <a:hueOff val="4508027"/>
                <a:satOff val="-19785"/>
                <a:lumOff val="5882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4508027"/>
                <a:satOff val="-19785"/>
                <a:lumOff val="5882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Committee CV</a:t>
          </a:r>
        </a:p>
      </dsp:txBody>
      <dsp:txXfrm>
        <a:off x="3149500" y="1422995"/>
        <a:ext cx="2030015" cy="1218009"/>
      </dsp:txXfrm>
    </dsp:sp>
    <dsp:sp modelId="{E397D65E-A78D-485C-AAE6-2D69638F39EE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Palatino Linotype"/>
            </a:rPr>
            <a:t>Research Budget</a:t>
          </a:r>
          <a:endParaRPr lang="en-US" sz="1900" kern="1200" dirty="0"/>
        </a:p>
      </dsp:txBody>
      <dsp:txXfrm>
        <a:off x="2032992" y="2844006"/>
        <a:ext cx="2030015" cy="12180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C954D-0C49-4CD0-BD0F-C0973BEE8190}">
      <dsp:nvSpPr>
        <dsp:cNvPr id="0" name=""/>
        <dsp:cNvSpPr/>
      </dsp:nvSpPr>
      <dsp:spPr>
        <a:xfrm>
          <a:off x="1381255" y="2827"/>
          <a:ext cx="2038089" cy="10519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 proposal form (AS10) to Academic section</a:t>
          </a:r>
        </a:p>
      </dsp:txBody>
      <dsp:txXfrm>
        <a:off x="1412065" y="33637"/>
        <a:ext cx="1976469" cy="990297"/>
      </dsp:txXfrm>
    </dsp:sp>
    <dsp:sp modelId="{A600C8EA-344E-4B98-B4FF-7A00FCE85EFB}">
      <dsp:nvSpPr>
        <dsp:cNvPr id="0" name=""/>
        <dsp:cNvSpPr/>
      </dsp:nvSpPr>
      <dsp:spPr>
        <a:xfrm rot="5400000">
          <a:off x="2203065" y="1081042"/>
          <a:ext cx="394468" cy="473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258290" y="1120489"/>
        <a:ext cx="284018" cy="276128"/>
      </dsp:txXfrm>
    </dsp:sp>
    <dsp:sp modelId="{65530AB5-ABF7-4897-B5CB-577163A15D58}">
      <dsp:nvSpPr>
        <dsp:cNvPr id="0" name=""/>
        <dsp:cNvSpPr/>
      </dsp:nvSpPr>
      <dsp:spPr>
        <a:xfrm>
          <a:off x="1381255" y="1580703"/>
          <a:ext cx="2038089" cy="1051917"/>
        </a:xfrm>
        <a:prstGeom prst="roundRect">
          <a:avLst>
            <a:gd name="adj" fmla="val 10000"/>
          </a:avLst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Executive Board Meeting</a:t>
          </a:r>
        </a:p>
      </dsp:txBody>
      <dsp:txXfrm>
        <a:off x="1412065" y="1611513"/>
        <a:ext cx="1976469" cy="990297"/>
      </dsp:txXfrm>
    </dsp:sp>
    <dsp:sp modelId="{643D2D35-23F1-4DD9-9C6F-B23B890A3C7B}">
      <dsp:nvSpPr>
        <dsp:cNvPr id="0" name=""/>
        <dsp:cNvSpPr/>
      </dsp:nvSpPr>
      <dsp:spPr>
        <a:xfrm rot="5400000">
          <a:off x="2203065" y="2658918"/>
          <a:ext cx="394468" cy="473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258290" y="2698365"/>
        <a:ext cx="284018" cy="276128"/>
      </dsp:txXfrm>
    </dsp:sp>
    <dsp:sp modelId="{0B73ABB2-40F5-484C-9CC0-CC78B6BF33D1}">
      <dsp:nvSpPr>
        <dsp:cNvPr id="0" name=""/>
        <dsp:cNvSpPr/>
      </dsp:nvSpPr>
      <dsp:spPr>
        <a:xfrm>
          <a:off x="1381255" y="3158579"/>
          <a:ext cx="2038089" cy="1051917"/>
        </a:xfrm>
        <a:prstGeom prst="roundRect">
          <a:avLst>
            <a:gd name="adj" fmla="val 10000"/>
          </a:avLst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Professorial Board Meeting</a:t>
          </a:r>
        </a:p>
      </dsp:txBody>
      <dsp:txXfrm>
        <a:off x="1412065" y="3189389"/>
        <a:ext cx="1976469" cy="990297"/>
      </dsp:txXfrm>
    </dsp:sp>
    <dsp:sp modelId="{3F8273FD-0F18-41C6-A9D1-02A51710BE5F}">
      <dsp:nvSpPr>
        <dsp:cNvPr id="0" name=""/>
        <dsp:cNvSpPr/>
      </dsp:nvSpPr>
      <dsp:spPr>
        <a:xfrm rot="5400000">
          <a:off x="2203065" y="4236794"/>
          <a:ext cx="394468" cy="473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258290" y="4276241"/>
        <a:ext cx="284018" cy="276128"/>
      </dsp:txXfrm>
    </dsp:sp>
    <dsp:sp modelId="{6CBD05DB-E961-4B9A-95B3-3BA2986E677D}">
      <dsp:nvSpPr>
        <dsp:cNvPr id="0" name=""/>
        <dsp:cNvSpPr/>
      </dsp:nvSpPr>
      <dsp:spPr>
        <a:xfrm>
          <a:off x="1381255" y="4736455"/>
          <a:ext cx="2038089" cy="1051917"/>
        </a:xfrm>
        <a:prstGeom prst="roundRect">
          <a:avLst>
            <a:gd name="adj" fmla="val 1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Appointment Topic &amp; Thesis Committees</a:t>
          </a:r>
        </a:p>
      </dsp:txBody>
      <dsp:txXfrm>
        <a:off x="1412065" y="4767265"/>
        <a:ext cx="1976469" cy="9902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4625E-764E-4183-897F-C28FE176FB2F}">
      <dsp:nvSpPr>
        <dsp:cNvPr id="0" name=""/>
        <dsp:cNvSpPr/>
      </dsp:nvSpPr>
      <dsp:spPr>
        <a:xfrm>
          <a:off x="1255747" y="2506"/>
          <a:ext cx="2738345" cy="7315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Fix the Exam date with committees</a:t>
          </a:r>
        </a:p>
      </dsp:txBody>
      <dsp:txXfrm>
        <a:off x="1277175" y="23934"/>
        <a:ext cx="2695489" cy="688736"/>
      </dsp:txXfrm>
    </dsp:sp>
    <dsp:sp modelId="{800ED3A8-9BFA-45D1-B42F-9A44C383050F}">
      <dsp:nvSpPr>
        <dsp:cNvPr id="0" name=""/>
        <dsp:cNvSpPr/>
      </dsp:nvSpPr>
      <dsp:spPr>
        <a:xfrm rot="5400000">
          <a:off x="2487746" y="752389"/>
          <a:ext cx="274347" cy="329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526155" y="779823"/>
        <a:ext cx="197530" cy="192043"/>
      </dsp:txXfrm>
    </dsp:sp>
    <dsp:sp modelId="{42D9088B-7F2A-4DB0-98C8-D9B76F2A6BFC}">
      <dsp:nvSpPr>
        <dsp:cNvPr id="0" name=""/>
        <dsp:cNvSpPr/>
      </dsp:nvSpPr>
      <dsp:spPr>
        <a:xfrm>
          <a:off x="1255747" y="1099895"/>
          <a:ext cx="2738345" cy="731592"/>
        </a:xfrm>
        <a:prstGeom prst="roundRect">
          <a:avLst>
            <a:gd name="adj" fmla="val 10000"/>
          </a:avLst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Send Thesis Report to all Committees</a:t>
          </a:r>
        </a:p>
      </dsp:txBody>
      <dsp:txXfrm>
        <a:off x="1277175" y="1121323"/>
        <a:ext cx="2695489" cy="688736"/>
      </dsp:txXfrm>
    </dsp:sp>
    <dsp:sp modelId="{DE0016B3-C1F3-474E-90AA-8160EA4D76EE}">
      <dsp:nvSpPr>
        <dsp:cNvPr id="0" name=""/>
        <dsp:cNvSpPr/>
      </dsp:nvSpPr>
      <dsp:spPr>
        <a:xfrm rot="5400000">
          <a:off x="2487746" y="1849778"/>
          <a:ext cx="274347" cy="329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526155" y="1877212"/>
        <a:ext cx="197530" cy="192043"/>
      </dsp:txXfrm>
    </dsp:sp>
    <dsp:sp modelId="{58DC954D-0C49-4CD0-BD0F-C0973BEE8190}">
      <dsp:nvSpPr>
        <dsp:cNvPr id="0" name=""/>
        <dsp:cNvSpPr/>
      </dsp:nvSpPr>
      <dsp:spPr>
        <a:xfrm>
          <a:off x="1255747" y="2197284"/>
          <a:ext cx="2738345" cy="731592"/>
        </a:xfrm>
        <a:prstGeom prst="roundRect">
          <a:avLst>
            <a:gd name="adj" fmla="val 10000"/>
          </a:avLst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Submit Request for Examination Form </a:t>
          </a:r>
          <a:br>
            <a:rPr lang="en-US" sz="1200" kern="1200" dirty="0"/>
          </a:br>
          <a:r>
            <a:rPr lang="en-US" sz="1200" kern="1200" dirty="0"/>
            <a:t>(AS14) and </a:t>
          </a:r>
          <a:br>
            <a:rPr lang="en-US" sz="1200" kern="1200" dirty="0"/>
          </a:br>
          <a:r>
            <a:rPr lang="en-US" sz="1200" kern="1200" dirty="0"/>
            <a:t>Report Submission Form (AS15)</a:t>
          </a:r>
        </a:p>
      </dsp:txBody>
      <dsp:txXfrm>
        <a:off x="1277175" y="2218712"/>
        <a:ext cx="2695489" cy="688736"/>
      </dsp:txXfrm>
    </dsp:sp>
    <dsp:sp modelId="{A600C8EA-344E-4B98-B4FF-7A00FCE85EFB}">
      <dsp:nvSpPr>
        <dsp:cNvPr id="0" name=""/>
        <dsp:cNvSpPr/>
      </dsp:nvSpPr>
      <dsp:spPr>
        <a:xfrm rot="5400000">
          <a:off x="2487746" y="2947166"/>
          <a:ext cx="274347" cy="329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526155" y="2974600"/>
        <a:ext cx="197530" cy="192043"/>
      </dsp:txXfrm>
    </dsp:sp>
    <dsp:sp modelId="{6CBD05DB-E961-4B9A-95B3-3BA2986E677D}">
      <dsp:nvSpPr>
        <dsp:cNvPr id="0" name=""/>
        <dsp:cNvSpPr/>
      </dsp:nvSpPr>
      <dsp:spPr>
        <a:xfrm>
          <a:off x="1255747" y="3294673"/>
          <a:ext cx="2738345" cy="731592"/>
        </a:xfrm>
        <a:prstGeom prst="roundRect">
          <a:avLst>
            <a:gd name="adj" fmla="val 10000"/>
          </a:avLst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Invitation to Exam</a:t>
          </a:r>
        </a:p>
      </dsp:txBody>
      <dsp:txXfrm>
        <a:off x="1277175" y="3316101"/>
        <a:ext cx="2695489" cy="688736"/>
      </dsp:txXfrm>
    </dsp:sp>
    <dsp:sp modelId="{FA29220A-F968-44CA-AB44-38216B14E5B2}">
      <dsp:nvSpPr>
        <dsp:cNvPr id="0" name=""/>
        <dsp:cNvSpPr/>
      </dsp:nvSpPr>
      <dsp:spPr>
        <a:xfrm rot="5400000">
          <a:off x="2487746" y="4044555"/>
          <a:ext cx="274347" cy="329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526155" y="4071989"/>
        <a:ext cx="197530" cy="192043"/>
      </dsp:txXfrm>
    </dsp:sp>
    <dsp:sp modelId="{8F8F8AFD-A39F-4777-8402-9D9B315D4B6A}">
      <dsp:nvSpPr>
        <dsp:cNvPr id="0" name=""/>
        <dsp:cNvSpPr/>
      </dsp:nvSpPr>
      <dsp:spPr>
        <a:xfrm>
          <a:off x="1255747" y="4392062"/>
          <a:ext cx="2738345" cy="731592"/>
        </a:xfrm>
        <a:prstGeom prst="roundRect">
          <a:avLst>
            <a:gd name="adj" fmla="val 10000"/>
          </a:avLst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Examination Commences</a:t>
          </a:r>
        </a:p>
      </dsp:txBody>
      <dsp:txXfrm>
        <a:off x="1277175" y="4413490"/>
        <a:ext cx="2695489" cy="688736"/>
      </dsp:txXfrm>
    </dsp:sp>
    <dsp:sp modelId="{2BD03754-32F3-4A88-A358-4D3D30F19509}">
      <dsp:nvSpPr>
        <dsp:cNvPr id="0" name=""/>
        <dsp:cNvSpPr/>
      </dsp:nvSpPr>
      <dsp:spPr>
        <a:xfrm rot="5400000">
          <a:off x="2487746" y="5141944"/>
          <a:ext cx="274347" cy="329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526155" y="5169378"/>
        <a:ext cx="197530" cy="192043"/>
      </dsp:txXfrm>
    </dsp:sp>
    <dsp:sp modelId="{CD413E99-DEBB-42BA-A57B-965F3FA5E962}">
      <dsp:nvSpPr>
        <dsp:cNvPr id="0" name=""/>
        <dsp:cNvSpPr/>
      </dsp:nvSpPr>
      <dsp:spPr>
        <a:xfrm>
          <a:off x="825333" y="5489451"/>
          <a:ext cx="3599172" cy="680242"/>
        </a:xfrm>
        <a:prstGeom prst="roundRect">
          <a:avLst>
            <a:gd name="adj" fmla="val 1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Submit revised thesis report according to the examination committees comments  with financial report</a:t>
          </a:r>
          <a:endParaRPr lang="en-US" sz="1100" kern="1200" dirty="0"/>
        </a:p>
      </dsp:txBody>
      <dsp:txXfrm>
        <a:off x="845257" y="5509375"/>
        <a:ext cx="3559324" cy="640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D4837-D9D1-446A-8A77-50AFD9D9122D}" type="datetimeFigureOut">
              <a:rPr lang="th-TH" smtClean="0"/>
              <a:t>25/07/65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FF0E9-5722-449A-B8C8-450CD2B64E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35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FF0E9-5722-449A-B8C8-450CD2B64EF0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181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8F6D-F00E-4AC7-BCB8-EF0D20F2F5A2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F004A-E126-474A-BA70-ACB8535FDB7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8F6D-F00E-4AC7-BCB8-EF0D20F2F5A2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004A-E126-474A-BA70-ACB8535FDB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8F6D-F00E-4AC7-BCB8-EF0D20F2F5A2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004A-E126-474A-BA70-ACB8535FDB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175" y="457200"/>
            <a:ext cx="7616825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7175" y="1484313"/>
            <a:ext cx="6357938" cy="4357687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3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3059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8F6D-F00E-4AC7-BCB8-EF0D20F2F5A2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F004A-E126-474A-BA70-ACB8535FDB7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8F6D-F00E-4AC7-BCB8-EF0D20F2F5A2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F004A-E126-474A-BA70-ACB8535FDB7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8F6D-F00E-4AC7-BCB8-EF0D20F2F5A2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F004A-E126-474A-BA70-ACB8535FDB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8F6D-F00E-4AC7-BCB8-EF0D20F2F5A2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F004A-E126-474A-BA70-ACB8535FDB7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8F6D-F00E-4AC7-BCB8-EF0D20F2F5A2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F004A-E126-474A-BA70-ACB8535FDB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8F6D-F00E-4AC7-BCB8-EF0D20F2F5A2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F004A-E126-474A-BA70-ACB8535FDB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8F6D-F00E-4AC7-BCB8-EF0D20F2F5A2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F004A-E126-474A-BA70-ACB8535FDB7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8F6D-F00E-4AC7-BCB8-EF0D20F2F5A2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F004A-E126-474A-BA70-ACB8535FDB7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F8C8F6D-F00E-4AC7-BCB8-EF0D20F2F5A2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8FF004A-E126-474A-BA70-ACB8535FDB7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hyperlink" Target="http://www.jgsee.kmutt.ac.th/jgsee1/StudentInformation/Calendar/calendar2016.pdf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hyperlink" Target="https://www.jgsee.kmutt.ac.th/v3/wp-content/uploads/2019/08/Process-of-thesis-defence-exam-Master-student-2021.pdf" TargetMode="Externa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hyperlink" Target="https://www.jgsee.kmutt.ac.th/v3/wp-content/uploads/2019/08/Process-of-thesis-defence-exam-PhD-student-2021.pdf" TargetMode="Externa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16.xml"/><Relationship Id="rId7" Type="http://schemas.openxmlformats.org/officeDocument/2006/relationships/image" Target="../media/image6.gif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ipo.kmutt.ac.th/" TargetMode="External"/><Relationship Id="rId2" Type="http://schemas.openxmlformats.org/officeDocument/2006/relationships/hyperlink" Target="file:///C:\Users\USER\Desktop\New%20EB2020\Nong\www.citiprogram.or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hyperlink" Target="http://www.jgsee.kmutt.ac.th/v2/uploads/images/files/AS_10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C44DC08-5FB6-8C50-85D9-3A21FF3CE6D1}"/>
              </a:ext>
            </a:extLst>
          </p:cNvPr>
          <p:cNvSpPr txBox="1">
            <a:spLocks/>
          </p:cNvSpPr>
          <p:nvPr/>
        </p:nvSpPr>
        <p:spPr>
          <a:xfrm>
            <a:off x="685800" y="752475"/>
            <a:ext cx="7543800" cy="1552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Orientation 1/2022</a:t>
            </a:r>
            <a:br>
              <a:rPr lang="en-US" dirty="0"/>
            </a:br>
            <a:r>
              <a:rPr lang="en-US" sz="4400" dirty="0"/>
              <a:t>before research conduct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12B7134-916A-5B82-6C0D-D5488BEFCC90}"/>
              </a:ext>
            </a:extLst>
          </p:cNvPr>
          <p:cNvSpPr txBox="1">
            <a:spLocks/>
          </p:cNvSpPr>
          <p:nvPr/>
        </p:nvSpPr>
        <p:spPr>
          <a:xfrm>
            <a:off x="5239043" y="2462774"/>
            <a:ext cx="2743200" cy="685800"/>
          </a:xfrm>
          <a:prstGeom prst="rect">
            <a:avLst/>
          </a:prstGeom>
        </p:spPr>
        <p:txBody>
          <a:bodyPr/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r">
              <a:buNone/>
            </a:pPr>
            <a:r>
              <a:rPr lang="en-US" dirty="0"/>
              <a:t>Zoom, 25 July 2022</a:t>
            </a:r>
            <a:br>
              <a:rPr lang="th-TH" dirty="0"/>
            </a:br>
            <a:r>
              <a:rPr lang="en-US" dirty="0"/>
              <a:t>9.30 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789678-063E-AAF1-925D-9A2C8B749D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327400"/>
            <a:ext cx="47244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0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3534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Thesis committees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990600"/>
            <a:ext cx="78582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Nominated by Advisor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Nominate in the semester student enroll Thesis for the 1</a:t>
            </a:r>
            <a:r>
              <a:rPr lang="en-US" sz="2000" baseline="30000" dirty="0"/>
              <a:t>st</a:t>
            </a:r>
            <a:r>
              <a:rPr lang="en-US" sz="2000" dirty="0"/>
              <a:t> time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Master degree, require at least 3 committee members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Ph.D. degree, require at least 4 committee members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Attach CVs of all committee members </a:t>
            </a:r>
            <a:br>
              <a:rPr lang="en-US" sz="2000" dirty="0"/>
            </a:br>
            <a:r>
              <a:rPr lang="en-US" sz="2000" dirty="0"/>
              <a:t>(CV to include publications over past 5 years)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283066"/>
            <a:ext cx="3554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External Examiner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1488" y="3962400"/>
            <a:ext cx="838562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Nominated 2 names by Advisor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Nominate in the semester student ready to take </a:t>
            </a:r>
            <a:r>
              <a:rPr lang="en-US" sz="2000" dirty="0" err="1"/>
              <a:t>defence</a:t>
            </a:r>
            <a:r>
              <a:rPr lang="en-US" sz="2000" dirty="0"/>
              <a:t> examination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Ph.D. degree require a Professor doctor to be an external examiner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Master degree, the external examiner will be approved by </a:t>
            </a:r>
            <a:br>
              <a:rPr lang="en-US" sz="2000" dirty="0"/>
            </a:br>
            <a:r>
              <a:rPr lang="en-US" sz="2000" dirty="0"/>
              <a:t>Executive Board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Ph.D. degree, the external examiner will be approved by </a:t>
            </a:r>
            <a:br>
              <a:rPr lang="en-US" sz="2000" dirty="0"/>
            </a:br>
            <a:r>
              <a:rPr lang="en-US" sz="2000" dirty="0"/>
              <a:t>Professorial Board</a:t>
            </a:r>
          </a:p>
        </p:txBody>
      </p:sp>
    </p:spTree>
    <p:extLst>
      <p:ext uri="{BB962C8B-B14F-4D97-AF65-F5344CB8AC3E}">
        <p14:creationId xmlns:p14="http://schemas.microsoft.com/office/powerpoint/2010/main" val="3923725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238820"/>
              </p:ext>
            </p:extLst>
          </p:nvPr>
        </p:nvGraphicFramePr>
        <p:xfrm>
          <a:off x="824756" y="914400"/>
          <a:ext cx="4800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609600"/>
          </a:xfrm>
        </p:spPr>
        <p:txBody>
          <a:bodyPr/>
          <a:lstStyle/>
          <a:p>
            <a:r>
              <a:rPr lang="en-US" sz="3600" dirty="0"/>
              <a:t>Thesis Topic &amp; Committees Approval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57800" y="1099708"/>
            <a:ext cx="3581400" cy="654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US" dirty="0"/>
            </a:br>
            <a:r>
              <a:rPr lang="en-US" sz="1600" dirty="0"/>
              <a:t>within time period according to Academic Calendar </a:t>
            </a:r>
            <a:r>
              <a:rPr lang="en-US" dirty="0"/>
              <a:t>(15 Aug 2022)</a:t>
            </a: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248702" y="2707706"/>
            <a:ext cx="3581400" cy="641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August 2022</a:t>
            </a:r>
          </a:p>
        </p:txBody>
      </p:sp>
      <p:sp>
        <p:nvSpPr>
          <p:cNvPr id="7" name="Left Arrow 6"/>
          <p:cNvSpPr/>
          <p:nvPr/>
        </p:nvSpPr>
        <p:spPr>
          <a:xfrm>
            <a:off x="4572000" y="1357876"/>
            <a:ext cx="676702" cy="2308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4587920" y="2912383"/>
            <a:ext cx="676702" cy="2308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263116" y="4258298"/>
            <a:ext cx="3581400" cy="641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September 2022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4602334" y="4462975"/>
            <a:ext cx="676702" cy="2308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91469" y="5791200"/>
            <a:ext cx="3581400" cy="641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October 2022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4630687" y="5995877"/>
            <a:ext cx="676702" cy="2308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1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938169"/>
              </p:ext>
            </p:extLst>
          </p:nvPr>
        </p:nvGraphicFramePr>
        <p:xfrm>
          <a:off x="-355250" y="295900"/>
          <a:ext cx="524984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1067" y="76200"/>
            <a:ext cx="5638800" cy="996829"/>
          </a:xfrm>
        </p:spPr>
        <p:txBody>
          <a:bodyPr/>
          <a:lstStyle/>
          <a:p>
            <a:pPr algn="ctr"/>
            <a:r>
              <a:rPr lang="en-US" sz="3600" dirty="0"/>
              <a:t>Process of Examinations</a:t>
            </a:r>
            <a:br>
              <a:rPr lang="en-US" sz="3600" dirty="0"/>
            </a:br>
            <a:r>
              <a:rPr lang="en-US" sz="2400" dirty="0"/>
              <a:t>Proposal, Progress, </a:t>
            </a:r>
            <a:r>
              <a:rPr lang="en-US" sz="2400" dirty="0" err="1"/>
              <a:t>Defence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4399247" y="4724400"/>
            <a:ext cx="3581400" cy="630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within time period according to </a:t>
            </a:r>
            <a:r>
              <a:rPr lang="en-US" sz="1400" dirty="0">
                <a:hlinkClick r:id="rId7"/>
              </a:rPr>
              <a:t>Academic Calendar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3708368" y="2749656"/>
            <a:ext cx="676702" cy="2308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433934" y="5760692"/>
            <a:ext cx="3581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US" dirty="0"/>
            </a:br>
            <a:r>
              <a:rPr lang="en-US" sz="1400" dirty="0"/>
              <a:t>within 30 days after examination.</a:t>
            </a:r>
            <a:br>
              <a:rPr lang="en-US" sz="1400" dirty="0"/>
            </a:br>
            <a:r>
              <a:rPr lang="en-US" sz="1400" dirty="0"/>
              <a:t>If over due fine 50</a:t>
            </a:r>
            <a:r>
              <a:rPr lang="th-TH" sz="1400" dirty="0"/>
              <a:t>฿/</a:t>
            </a:r>
            <a:r>
              <a:rPr lang="en-US" sz="1400" dirty="0"/>
              <a:t>day</a:t>
            </a:r>
          </a:p>
          <a:p>
            <a:pPr algn="ctr"/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4009339" y="6026256"/>
            <a:ext cx="425350" cy="2308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385070" y="2133600"/>
            <a:ext cx="3581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US" sz="1400" dirty="0"/>
            </a:br>
            <a:r>
              <a:rPr lang="en-US" sz="1400" dirty="0"/>
              <a:t>At least 2 weeks before exam date for Proposal &amp; Progress, 1 month for </a:t>
            </a:r>
            <a:r>
              <a:rPr lang="en-US" sz="1400" dirty="0" err="1"/>
              <a:t>defence</a:t>
            </a:r>
            <a:r>
              <a:rPr lang="en-US" sz="1400" dirty="0"/>
              <a:t>. </a:t>
            </a:r>
            <a:r>
              <a:rPr lang="en-GB" sz="1400" dirty="0">
                <a:cs typeface="Cordia New" pitchFamily="34" charset="-34"/>
              </a:rPr>
              <a:t>All committees need to sing in the form AS15 to ensure the readiness of examination. E-mail  from committees replying is allow. </a:t>
            </a:r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14" name="Left Arrow 13"/>
          <p:cNvSpPr/>
          <p:nvPr/>
        </p:nvSpPr>
        <p:spPr>
          <a:xfrm>
            <a:off x="3722545" y="4924012"/>
            <a:ext cx="676702" cy="2308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3704082" y="3901149"/>
            <a:ext cx="676702" cy="2308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385070" y="3793286"/>
            <a:ext cx="3581400" cy="702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Invitation letter will be issued only when the committee has received the thesis report.</a:t>
            </a:r>
          </a:p>
        </p:txBody>
      </p:sp>
    </p:spTree>
    <p:extLst>
      <p:ext uri="{BB962C8B-B14F-4D97-AF65-F5344CB8AC3E}">
        <p14:creationId xmlns:p14="http://schemas.microsoft.com/office/powerpoint/2010/main" val="673292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153400" cy="45720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400" dirty="0"/>
              <a:t>Submit a request via online system:</a:t>
            </a:r>
          </a:p>
          <a:p>
            <a:pPr marL="18288" indent="0">
              <a:buNone/>
            </a:pPr>
            <a:r>
              <a:rPr lang="en-US" sz="2400" dirty="0"/>
              <a:t>AS14	Request for Examination Form (Online system)</a:t>
            </a:r>
          </a:p>
          <a:p>
            <a:pPr marL="18288" indent="0">
              <a:buNone/>
            </a:pPr>
            <a:r>
              <a:rPr lang="en-US" sz="2400" dirty="0"/>
              <a:t>Attachment </a:t>
            </a:r>
            <a:br>
              <a:rPr lang="en-US" sz="2400" dirty="0"/>
            </a:br>
            <a:r>
              <a:rPr lang="en-US" sz="2400" dirty="0"/>
              <a:t>1. AS15 Report Submission Form </a:t>
            </a:r>
            <a:br>
              <a:rPr lang="en-US" sz="2400" dirty="0"/>
            </a:br>
            <a:r>
              <a:rPr lang="en-US" sz="2400" dirty="0"/>
              <a:t>2. Research Integrity Certificate</a:t>
            </a:r>
          </a:p>
          <a:p>
            <a:pPr marL="18288" indent="0">
              <a:buNone/>
            </a:pPr>
            <a:endParaRPr lang="en-US" sz="2400" dirty="0"/>
          </a:p>
          <a:p>
            <a:pPr marL="18288" indent="0">
              <a:buNone/>
            </a:pPr>
            <a:r>
              <a:rPr lang="en-US" dirty="0"/>
              <a:t>Last day of submission AS14</a:t>
            </a:r>
          </a:p>
          <a:p>
            <a:pPr marL="18288" indent="0">
              <a:buNone/>
            </a:pPr>
            <a:r>
              <a:rPr lang="en-US" dirty="0"/>
              <a:t>	Special Study				30 NOV 2022</a:t>
            </a:r>
          </a:p>
          <a:p>
            <a:pPr marL="18288" indent="0">
              <a:buNone/>
            </a:pPr>
            <a:r>
              <a:rPr lang="en-US" dirty="0"/>
              <a:t>	Proposal (CE/QE), Progress		30 NOV 2022</a:t>
            </a:r>
          </a:p>
          <a:p>
            <a:pPr marL="18288" indent="0">
              <a:buNone/>
            </a:pPr>
            <a:r>
              <a:rPr lang="en-US" dirty="0"/>
              <a:t>	</a:t>
            </a:r>
            <a:r>
              <a:rPr lang="en-US" dirty="0" err="1"/>
              <a:t>Defence</a:t>
            </a:r>
            <a:r>
              <a:rPr lang="en-US" dirty="0"/>
              <a:t>				  7 NOV 2022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914400"/>
          </a:xfrm>
        </p:spPr>
        <p:txBody>
          <a:bodyPr/>
          <a:lstStyle/>
          <a:p>
            <a:r>
              <a:rPr lang="en-US" sz="4400" dirty="0"/>
              <a:t>Request for Thesis Examination</a:t>
            </a:r>
          </a:p>
        </p:txBody>
      </p:sp>
    </p:spTree>
    <p:extLst>
      <p:ext uri="{BB962C8B-B14F-4D97-AF65-F5344CB8AC3E}">
        <p14:creationId xmlns:p14="http://schemas.microsoft.com/office/powerpoint/2010/main" val="2520543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7300" y="3834810"/>
            <a:ext cx="7086600" cy="2743200"/>
          </a:xfrm>
        </p:spPr>
        <p:txBody>
          <a:bodyPr/>
          <a:lstStyle/>
          <a:p>
            <a:pPr marL="18288" indent="0">
              <a:buNone/>
            </a:pPr>
            <a:r>
              <a:rPr lang="en-US" sz="2400" dirty="0"/>
              <a:t>Submit before Exam date</a:t>
            </a:r>
          </a:p>
          <a:p>
            <a:pPr marL="18288" indent="0">
              <a:buNone/>
            </a:pPr>
            <a:r>
              <a:rPr lang="en-US" sz="2400" dirty="0"/>
              <a:t>	At least 2 weeks	Proposal, Progress</a:t>
            </a:r>
          </a:p>
          <a:p>
            <a:pPr marL="18288" indent="0">
              <a:buNone/>
            </a:pPr>
            <a:r>
              <a:rPr lang="en-US" sz="2400" dirty="0"/>
              <a:t>	At least 1 Month	</a:t>
            </a:r>
            <a:r>
              <a:rPr lang="en-US" sz="2400" dirty="0" err="1"/>
              <a:t>Defence</a:t>
            </a:r>
            <a:endParaRPr lang="en-US" sz="2400" dirty="0"/>
          </a:p>
          <a:p>
            <a:pPr marL="18288" indent="0">
              <a:buNone/>
            </a:pPr>
            <a:r>
              <a:rPr lang="en-US" sz="2400" dirty="0"/>
              <a:t>		</a:t>
            </a:r>
          </a:p>
          <a:p>
            <a:pPr marL="18288" indent="0" algn="r">
              <a:buNone/>
            </a:pPr>
            <a:r>
              <a:rPr lang="en-US" dirty="0">
                <a:solidFill>
                  <a:srgbClr val="FF0000"/>
                </a:solidFill>
              </a:rPr>
              <a:t>Otherwise not allow to exam and grade will be “U”</a:t>
            </a:r>
          </a:p>
        </p:txBody>
      </p:sp>
      <p:sp>
        <p:nvSpPr>
          <p:cNvPr id="4" name="Oval 3"/>
          <p:cNvSpPr/>
          <p:nvPr/>
        </p:nvSpPr>
        <p:spPr>
          <a:xfrm>
            <a:off x="1828800" y="1676400"/>
            <a:ext cx="21336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AS14</a:t>
            </a:r>
            <a:br>
              <a:rPr lang="en-US" sz="2800" dirty="0"/>
            </a:br>
            <a:r>
              <a:rPr lang="en-US" dirty="0"/>
              <a:t>(Online system)</a:t>
            </a:r>
          </a:p>
        </p:txBody>
      </p:sp>
      <p:sp>
        <p:nvSpPr>
          <p:cNvPr id="5" name="Oval 4"/>
          <p:cNvSpPr/>
          <p:nvPr/>
        </p:nvSpPr>
        <p:spPr>
          <a:xfrm>
            <a:off x="5029200" y="1651591"/>
            <a:ext cx="21336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Attachment AS15+RI certificate</a:t>
            </a:r>
          </a:p>
        </p:txBody>
      </p:sp>
      <p:sp>
        <p:nvSpPr>
          <p:cNvPr id="7" name="Cross 6"/>
          <p:cNvSpPr/>
          <p:nvPr/>
        </p:nvSpPr>
        <p:spPr>
          <a:xfrm>
            <a:off x="4114800" y="2337391"/>
            <a:ext cx="685800" cy="6858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1000" y="381000"/>
            <a:ext cx="8534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/>
              <a:t>Request for Thesis Examination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8128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16825" cy="838200"/>
          </a:xfrm>
        </p:spPr>
        <p:txBody>
          <a:bodyPr/>
          <a:lstStyle/>
          <a:p>
            <a:r>
              <a:rPr lang="en-US" dirty="0"/>
              <a:t>After thesis Exam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8425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Submit revise thesis report &amp; Financial report  within 30 days after examination, </a:t>
            </a:r>
            <a:br>
              <a:rPr lang="en-US" dirty="0"/>
            </a:br>
            <a:r>
              <a:rPr lang="en-US" dirty="0"/>
              <a:t>if over due fine 50</a:t>
            </a:r>
            <a:r>
              <a:rPr lang="th-TH" dirty="0"/>
              <a:t>฿/</a:t>
            </a:r>
            <a:r>
              <a:rPr lang="en-US" dirty="0"/>
              <a:t>day.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67400" y="3331125"/>
            <a:ext cx="1752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Financial Report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312075"/>
            <a:ext cx="2256317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Thesis Exam</a:t>
            </a:r>
            <a:br>
              <a:rPr lang="en-US" dirty="0"/>
            </a:br>
            <a:r>
              <a:rPr lang="en-US" sz="1100" dirty="0"/>
              <a:t>(Proposal, Progress, </a:t>
            </a:r>
            <a:r>
              <a:rPr lang="en-US" sz="1100" dirty="0" err="1"/>
              <a:t>Defence</a:t>
            </a:r>
            <a:r>
              <a:rPr lang="en-US" sz="1100" dirty="0"/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23142" y="3331125"/>
            <a:ext cx="1752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Revise Thesis Report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018317" y="372165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ross 16"/>
          <p:cNvSpPr/>
          <p:nvPr/>
        </p:nvSpPr>
        <p:spPr>
          <a:xfrm>
            <a:off x="5437667" y="3731175"/>
            <a:ext cx="304800" cy="3048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5400000">
            <a:off x="5438220" y="3419786"/>
            <a:ext cx="457202" cy="2534758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55482" y="5030969"/>
            <a:ext cx="422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Submit to Academic within 30 days after examination, if over due fine 50</a:t>
            </a:r>
            <a:r>
              <a:rPr lang="th-TH" sz="1600" dirty="0"/>
              <a:t>฿/</a:t>
            </a:r>
            <a:r>
              <a:rPr lang="en-US" sz="1600" dirty="0"/>
              <a:t>day.</a:t>
            </a:r>
          </a:p>
        </p:txBody>
      </p:sp>
    </p:spTree>
    <p:extLst>
      <p:ext uri="{BB962C8B-B14F-4D97-AF65-F5344CB8AC3E}">
        <p14:creationId xmlns:p14="http://schemas.microsoft.com/office/powerpoint/2010/main" val="3632978350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914400"/>
          </a:xfrm>
        </p:spPr>
        <p:txBody>
          <a:bodyPr/>
          <a:lstStyle/>
          <a:p>
            <a:r>
              <a:rPr lang="en-US" sz="4000" dirty="0"/>
              <a:t>Thesis correction after </a:t>
            </a:r>
            <a:r>
              <a:rPr lang="en-US" sz="4000" dirty="0" err="1"/>
              <a:t>defence</a:t>
            </a:r>
            <a:endParaRPr lang="th-TH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561432"/>
              </p:ext>
            </p:extLst>
          </p:nvPr>
        </p:nvGraphicFramePr>
        <p:xfrm>
          <a:off x="601640" y="1113024"/>
          <a:ext cx="7924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2800" y="5410200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Link to procedure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4467101"/>
            <a:ext cx="3147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Within 60 days after </a:t>
            </a:r>
            <a:r>
              <a:rPr lang="en-US" dirty="0" err="1"/>
              <a:t>defence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If overdue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Re-exam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312225" y="4267200"/>
            <a:ext cx="0" cy="523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38800" y="4267200"/>
            <a:ext cx="0" cy="523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2" idx="1"/>
          </p:cNvCxnSpPr>
          <p:nvPr/>
        </p:nvCxnSpPr>
        <p:spPr>
          <a:xfrm>
            <a:off x="1312225" y="4790266"/>
            <a:ext cx="592775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96100" y="4790265"/>
            <a:ext cx="652053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" y="154683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Master student</a:t>
            </a:r>
          </a:p>
        </p:txBody>
      </p:sp>
    </p:spTree>
    <p:extLst>
      <p:ext uri="{BB962C8B-B14F-4D97-AF65-F5344CB8AC3E}">
        <p14:creationId xmlns:p14="http://schemas.microsoft.com/office/powerpoint/2010/main" val="3055969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914400"/>
          </a:xfrm>
        </p:spPr>
        <p:txBody>
          <a:bodyPr/>
          <a:lstStyle/>
          <a:p>
            <a:r>
              <a:rPr lang="en-US" sz="4000" dirty="0"/>
              <a:t>Thesis correction after </a:t>
            </a:r>
            <a:r>
              <a:rPr lang="en-US" sz="4000" dirty="0" err="1"/>
              <a:t>defence</a:t>
            </a:r>
            <a:endParaRPr lang="th-TH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307182"/>
              </p:ext>
            </p:extLst>
          </p:nvPr>
        </p:nvGraphicFramePr>
        <p:xfrm>
          <a:off x="601640" y="1113024"/>
          <a:ext cx="7924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2800" y="5410200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Link to procedure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4467101"/>
            <a:ext cx="347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/>
              <a:t>Within 60 days after </a:t>
            </a:r>
            <a:r>
              <a:rPr lang="en-US" sz="2000" dirty="0" err="1"/>
              <a:t>defence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dirty="0"/>
              <a:t>If overdue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Re-exam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312225" y="4267200"/>
            <a:ext cx="0" cy="523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543800" y="4205568"/>
            <a:ext cx="0" cy="5846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1312225" y="4787951"/>
            <a:ext cx="592775" cy="23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  <a:stCxn id="2" idx="3"/>
          </p:cNvCxnSpPr>
          <p:nvPr/>
        </p:nvCxnSpPr>
        <p:spPr>
          <a:xfrm flipV="1">
            <a:off x="5382362" y="4790265"/>
            <a:ext cx="2161438" cy="307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" y="154683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PhD student</a:t>
            </a:r>
          </a:p>
        </p:txBody>
      </p:sp>
    </p:spTree>
    <p:extLst>
      <p:ext uri="{BB962C8B-B14F-4D97-AF65-F5344CB8AC3E}">
        <p14:creationId xmlns:p14="http://schemas.microsoft.com/office/powerpoint/2010/main" val="2958984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13716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400" dirty="0"/>
              <a:t>Thesis entitle modification can be made by the recommendation of the thesis committee. </a:t>
            </a:r>
            <a:br>
              <a:rPr lang="en-US" sz="2400" dirty="0"/>
            </a:br>
            <a:r>
              <a:rPr lang="en-US" sz="2400" dirty="0"/>
              <a:t>Student must submit the AS09 form to academic section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914400"/>
          </a:xfrm>
        </p:spPr>
        <p:txBody>
          <a:bodyPr/>
          <a:lstStyle/>
          <a:p>
            <a:r>
              <a:rPr lang="en-US" sz="3800" dirty="0"/>
              <a:t>Modification Thesis Entitled</a:t>
            </a:r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635564447"/>
              </p:ext>
            </p:extLst>
          </p:nvPr>
        </p:nvGraphicFramePr>
        <p:xfrm>
          <a:off x="1524000" y="2590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1355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66340180"/>
              </p:ext>
            </p:extLst>
          </p:nvPr>
        </p:nvGraphicFramePr>
        <p:xfrm>
          <a:off x="329550" y="457200"/>
          <a:ext cx="8382000" cy="85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ตัวเชื่อมต่อตรง 6"/>
          <p:cNvCxnSpPr/>
          <p:nvPr/>
        </p:nvCxnSpPr>
        <p:spPr>
          <a:xfrm>
            <a:off x="2921920" y="1865450"/>
            <a:ext cx="0" cy="4382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5647231" y="1865450"/>
            <a:ext cx="0" cy="4382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3197" y="1671656"/>
            <a:ext cx="247833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Check academic calendar </a:t>
            </a:r>
            <a:endParaRPr lang="th-T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Consult adviser</a:t>
            </a:r>
            <a:endParaRPr lang="th-T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Thesis report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Fix the examination date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Send thesis report to all committees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Submit Request for exam (AS14+AS15)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396920" y="1687325"/>
            <a:ext cx="1784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Examination Commences</a:t>
            </a:r>
            <a:br>
              <a:rPr lang="en-US" sz="1600" dirty="0"/>
            </a:b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Food &amp; Drink</a:t>
            </a:r>
            <a:br>
              <a:rPr lang="en-US" sz="1600" dirty="0"/>
            </a:b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Car parking</a:t>
            </a:r>
          </a:p>
          <a:p>
            <a:pPr lvl="0"/>
            <a:endParaRPr lang="en-US" sz="1600" dirty="0"/>
          </a:p>
          <a:p>
            <a:endParaRPr lang="th-TH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958784" y="1671656"/>
            <a:ext cx="27280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Submit revise thesis report &amp; Financial report  within 30 days after examination, if over due fine 50</a:t>
            </a:r>
            <a:r>
              <a:rPr lang="th-TH" sz="1600" dirty="0"/>
              <a:t>฿/</a:t>
            </a:r>
            <a:r>
              <a:rPr lang="en-US" sz="1600" dirty="0"/>
              <a:t>day.</a:t>
            </a:r>
          </a:p>
          <a:p>
            <a:endParaRPr lang="en-US" sz="1600" dirty="0"/>
          </a:p>
          <a:p>
            <a:r>
              <a:rPr lang="en-US" sz="1600" b="1" dirty="0"/>
              <a:t>After </a:t>
            </a:r>
            <a:r>
              <a:rPr lang="en-US" sz="1600" b="1" dirty="0" err="1"/>
              <a:t>defence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Make thesis correction &amp; checking plagiarism, within 60 days after </a:t>
            </a:r>
            <a:r>
              <a:rPr lang="en-US" sz="1600" dirty="0" err="1"/>
              <a:t>defence</a:t>
            </a:r>
            <a:r>
              <a:rPr lang="en-US" sz="1600" dirty="0"/>
              <a:t>, If over due student must re-take oral examination and register for the next semester.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Checking  format.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77862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37495138"/>
              </p:ext>
            </p:extLst>
          </p:nvPr>
        </p:nvGraphicFramePr>
        <p:xfrm>
          <a:off x="1524000" y="1752600"/>
          <a:ext cx="6150429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ตัวเชื่อมต่อตรง 5"/>
          <p:cNvCxnSpPr/>
          <p:nvPr/>
        </p:nvCxnSpPr>
        <p:spPr>
          <a:xfrm>
            <a:off x="2667000" y="312420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3962400" y="312420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5181600" y="312420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6400800" y="312420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66880" y="3344882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Course works</a:t>
            </a:r>
          </a:p>
          <a:p>
            <a:r>
              <a:rPr lang="en-US" sz="1600" dirty="0"/>
              <a:t>- Compulsory</a:t>
            </a:r>
          </a:p>
          <a:p>
            <a:r>
              <a:rPr lang="en-US" sz="1600" dirty="0"/>
              <a:t>- Elective</a:t>
            </a:r>
            <a:endParaRPr lang="th-TH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33528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-Proposal</a:t>
            </a:r>
          </a:p>
          <a:p>
            <a:r>
              <a:rPr lang="en-US" sz="1600" dirty="0"/>
              <a:t>-Course works</a:t>
            </a:r>
            <a:endParaRPr lang="th-TH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331609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each semester</a:t>
            </a:r>
            <a:endParaRPr lang="th-TH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282541" y="3314200"/>
            <a:ext cx="106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After complete research work </a:t>
            </a:r>
            <a:endParaRPr lang="th-TH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486899" y="3329050"/>
            <a:ext cx="1666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Fulfill the requirements</a:t>
            </a:r>
            <a:endParaRPr lang="th-TH" sz="1600" dirty="0"/>
          </a:p>
        </p:txBody>
      </p:sp>
      <p:pic>
        <p:nvPicPr>
          <p:cNvPr id="1026" name="Picture 2" descr="C:\Users\Yuthasak_new\Downloads\graduation-hat-and-diplom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61" y="1895288"/>
            <a:ext cx="1300162" cy="13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y Pictures\Graphic&amp;Icon\classroo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5" y="1856113"/>
            <a:ext cx="1300163" cy="13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50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16825" cy="838200"/>
          </a:xfrm>
        </p:spPr>
        <p:txBody>
          <a:bodyPr/>
          <a:lstStyle/>
          <a:p>
            <a:r>
              <a:rPr lang="en-US" dirty="0"/>
              <a:t>Research fund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45835449"/>
              </p:ext>
            </p:extLst>
          </p:nvPr>
        </p:nvGraphicFramePr>
        <p:xfrm>
          <a:off x="304800" y="1066800"/>
          <a:ext cx="8534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ontent Placeholder 1"/>
          <p:cNvSpPr txBox="1">
            <a:spLocks/>
          </p:cNvSpPr>
          <p:nvPr/>
        </p:nvSpPr>
        <p:spPr>
          <a:xfrm>
            <a:off x="381000" y="1118196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2400" dirty="0"/>
              <a:t>Available for all students</a:t>
            </a:r>
          </a:p>
        </p:txBody>
      </p:sp>
    </p:spTree>
    <p:extLst>
      <p:ext uri="{BB962C8B-B14F-4D97-AF65-F5344CB8AC3E}">
        <p14:creationId xmlns:p14="http://schemas.microsoft.com/office/powerpoint/2010/main" val="1158848963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16825" cy="838200"/>
          </a:xfrm>
        </p:spPr>
        <p:txBody>
          <a:bodyPr/>
          <a:lstStyle/>
          <a:p>
            <a:r>
              <a:rPr lang="en-US" dirty="0"/>
              <a:t>Research fund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71249623"/>
              </p:ext>
            </p:extLst>
          </p:nvPr>
        </p:nvGraphicFramePr>
        <p:xfrm>
          <a:off x="304800" y="1066800"/>
          <a:ext cx="8153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3898947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7543800" cy="914400"/>
          </a:xfrm>
        </p:spPr>
        <p:txBody>
          <a:bodyPr/>
          <a:lstStyle/>
          <a:p>
            <a:r>
              <a:rPr lang="en-US" dirty="0"/>
              <a:t>Graduation Requirements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4" y="4648200"/>
            <a:ext cx="7741355" cy="186622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71500" y="1143000"/>
            <a:ext cx="8229600" cy="36576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400" dirty="0"/>
              <a:t>1. Credits Earned </a:t>
            </a:r>
          </a:p>
          <a:p>
            <a:pPr marL="18288" indent="0">
              <a:buNone/>
            </a:pPr>
            <a:r>
              <a:rPr lang="en-US" sz="2400" dirty="0"/>
              <a:t>	Master (T&amp;M)	 	40	credits</a:t>
            </a:r>
          </a:p>
          <a:p>
            <a:pPr marL="18288" indent="0">
              <a:buNone/>
            </a:pPr>
            <a:r>
              <a:rPr lang="en-US" sz="2400" dirty="0"/>
              <a:t>	Ph.D.	(form Master)  	55	credits</a:t>
            </a:r>
          </a:p>
          <a:p>
            <a:pPr marL="18288" indent="0">
              <a:buNone/>
            </a:pPr>
            <a:r>
              <a:rPr lang="en-US" sz="2400" dirty="0"/>
              <a:t>	Ph.D.	(from Bachelor)	75	credits</a:t>
            </a:r>
            <a:br>
              <a:rPr lang="en-US" sz="1000" dirty="0"/>
            </a:br>
            <a:br>
              <a:rPr lang="en-US" sz="2400" dirty="0"/>
            </a:br>
            <a:r>
              <a:rPr lang="en-US" sz="2400" dirty="0"/>
              <a:t>2. Publications</a:t>
            </a:r>
            <a:br>
              <a:rPr lang="en-US" sz="1000" dirty="0"/>
            </a:br>
            <a:br>
              <a:rPr lang="en-US" sz="2400" dirty="0"/>
            </a:br>
            <a:r>
              <a:rPr lang="en-US" sz="2400" dirty="0"/>
              <a:t>3. English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32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914400"/>
          </a:xfrm>
        </p:spPr>
        <p:txBody>
          <a:bodyPr/>
          <a:lstStyle/>
          <a:p>
            <a:r>
              <a:rPr lang="en-US" sz="4000" dirty="0"/>
              <a:t>Publications</a:t>
            </a:r>
            <a:endParaRPr lang="th-TH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414539"/>
              </p:ext>
            </p:extLst>
          </p:nvPr>
        </p:nvGraphicFramePr>
        <p:xfrm>
          <a:off x="762000" y="1447800"/>
          <a:ext cx="76962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1110734"/>
            <a:ext cx="8304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Student need to have their research work publish in journal, or their equivalent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0693" y="4470047"/>
            <a:ext cx="3670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Equivalence</a:t>
            </a:r>
            <a:br>
              <a:rPr lang="en-US" sz="800" b="1" dirty="0"/>
            </a:br>
            <a:r>
              <a:rPr lang="en-US" sz="2000" dirty="0"/>
              <a:t>          1 IJ = 1NJ+1 IC = 2 IC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8" y="5496520"/>
            <a:ext cx="2476500" cy="981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410670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13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95400"/>
            <a:ext cx="7620000" cy="4419599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Student is a 1</a:t>
            </a:r>
            <a:r>
              <a:rPr lang="en-US" baseline="30000" dirty="0"/>
              <a:t>st</a:t>
            </a:r>
            <a:r>
              <a:rPr lang="en-US" dirty="0"/>
              <a:t> name</a:t>
            </a:r>
          </a:p>
          <a:p>
            <a:pPr marL="18288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Corresponding author is adviser or the senior author/project</a:t>
            </a:r>
          </a:p>
          <a:p>
            <a:pPr marL="18288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affiliation “The Joint Graduate School of Energy and Environment, King Mongkut’s University of Technology Thonburi, Bangkok, Thailand.”</a:t>
            </a:r>
          </a:p>
          <a:p>
            <a:pPr marL="18288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affiliation “Center of Excellence on Energy Technology and Environment (CEE) Ministry of Higher Education, Science, Research and Innovation (MHESI), Bangkok, Thailand.”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543800" cy="914400"/>
          </a:xfrm>
        </p:spPr>
        <p:txBody>
          <a:bodyPr/>
          <a:lstStyle/>
          <a:p>
            <a:r>
              <a:rPr lang="en-US" dirty="0"/>
              <a:t>Writing author affiliation</a:t>
            </a:r>
          </a:p>
        </p:txBody>
      </p:sp>
    </p:spTree>
    <p:extLst>
      <p:ext uri="{BB962C8B-B14F-4D97-AF65-F5344CB8AC3E}">
        <p14:creationId xmlns:p14="http://schemas.microsoft.com/office/powerpoint/2010/main" val="1553851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057400"/>
            <a:ext cx="8229600" cy="3657599"/>
          </a:xfrm>
        </p:spPr>
        <p:txBody>
          <a:bodyPr/>
          <a:lstStyle/>
          <a:p>
            <a:pPr marL="18288" indent="0">
              <a:buNone/>
            </a:pPr>
            <a:r>
              <a:rPr lang="en-US" sz="2400" dirty="0"/>
              <a:t>LNG 601 for Student who admitted with English condition</a:t>
            </a:r>
          </a:p>
          <a:p>
            <a:pPr marL="18288" indent="0">
              <a:buNone/>
            </a:pPr>
            <a:endParaRPr lang="en-US" sz="2400" dirty="0"/>
          </a:p>
          <a:p>
            <a:pPr marL="18288" indent="0">
              <a:buNone/>
            </a:pPr>
            <a:r>
              <a:rPr lang="en-US" sz="2400" dirty="0"/>
              <a:t>LNG602 for all students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543800" cy="914400"/>
          </a:xfrm>
        </p:spPr>
        <p:txBody>
          <a:bodyPr/>
          <a:lstStyle/>
          <a:p>
            <a:r>
              <a:rPr lang="en-US" dirty="0"/>
              <a:t>English requirement</a:t>
            </a:r>
          </a:p>
        </p:txBody>
      </p:sp>
    </p:spTree>
    <p:extLst>
      <p:ext uri="{BB962C8B-B14F-4D97-AF65-F5344CB8AC3E}">
        <p14:creationId xmlns:p14="http://schemas.microsoft.com/office/powerpoint/2010/main" val="1282845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914400"/>
          </a:xfrm>
        </p:spPr>
        <p:txBody>
          <a:bodyPr/>
          <a:lstStyle/>
          <a:p>
            <a:r>
              <a:rPr lang="en-US" sz="4000" dirty="0"/>
              <a:t>Plagiarism</a:t>
            </a:r>
            <a:endParaRPr lang="th-TH" sz="4000" dirty="0"/>
          </a:p>
        </p:txBody>
      </p:sp>
      <p:sp>
        <p:nvSpPr>
          <p:cNvPr id="16" name="Oval 15"/>
          <p:cNvSpPr/>
          <p:nvPr/>
        </p:nvSpPr>
        <p:spPr>
          <a:xfrm>
            <a:off x="304800" y="1509208"/>
            <a:ext cx="1981202" cy="191068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Technical result must be original</a:t>
            </a:r>
          </a:p>
        </p:txBody>
      </p:sp>
      <p:sp>
        <p:nvSpPr>
          <p:cNvPr id="17" name="Oval 16"/>
          <p:cNvSpPr/>
          <p:nvPr/>
        </p:nvSpPr>
        <p:spPr>
          <a:xfrm>
            <a:off x="2508910" y="1471677"/>
            <a:ext cx="1981202" cy="191068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Submit paper only one journal at a time</a:t>
            </a:r>
          </a:p>
        </p:txBody>
      </p:sp>
      <p:sp>
        <p:nvSpPr>
          <p:cNvPr id="18" name="Oval 17"/>
          <p:cNvSpPr/>
          <p:nvPr/>
        </p:nvSpPr>
        <p:spPr>
          <a:xfrm>
            <a:off x="4732360" y="1509208"/>
            <a:ext cx="1981202" cy="193229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No copy and Paste</a:t>
            </a:r>
          </a:p>
        </p:txBody>
      </p:sp>
      <p:sp>
        <p:nvSpPr>
          <p:cNvPr id="19" name="Oval 18"/>
          <p:cNvSpPr/>
          <p:nvPr/>
        </p:nvSpPr>
        <p:spPr>
          <a:xfrm>
            <a:off x="6934200" y="1439831"/>
            <a:ext cx="1981202" cy="195049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Turn it in</a:t>
            </a:r>
          </a:p>
          <a:p>
            <a:pPr algn="ctr"/>
            <a:r>
              <a:rPr lang="en-US" sz="2000" dirty="0"/>
              <a:t>Program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92936"/>
            <a:ext cx="2381250" cy="2533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40586"/>
            <a:ext cx="199223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69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518986"/>
              </p:ext>
            </p:extLst>
          </p:nvPr>
        </p:nvGraphicFramePr>
        <p:xfrm>
          <a:off x="152400" y="990600"/>
          <a:ext cx="9144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ชื่อเรื่อง 2"/>
          <p:cNvSpPr txBox="1">
            <a:spLocks/>
          </p:cNvSpPr>
          <p:nvPr/>
        </p:nvSpPr>
        <p:spPr>
          <a:xfrm>
            <a:off x="533400" y="1524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Process of graduate approval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449571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 txBox="1">
            <a:spLocks/>
          </p:cNvSpPr>
          <p:nvPr/>
        </p:nvSpPr>
        <p:spPr>
          <a:xfrm>
            <a:off x="533400" y="1524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Other Issues</a:t>
            </a:r>
            <a:endParaRPr lang="th-TH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3657599"/>
          </a:xfrm>
        </p:spPr>
        <p:txBody>
          <a:bodyPr>
            <a:normAutofit lnSpcReduction="10000"/>
          </a:bodyPr>
          <a:lstStyle/>
          <a:p>
            <a:pPr marL="18288" indent="0" algn="ctr">
              <a:buNone/>
            </a:pPr>
            <a:r>
              <a:rPr lang="en-US" sz="4400" dirty="0"/>
              <a:t>Post test: </a:t>
            </a:r>
            <a:br>
              <a:rPr lang="en-US" sz="4400" dirty="0"/>
            </a:br>
            <a:r>
              <a:rPr lang="en-US" sz="4400" dirty="0"/>
              <a:t>shorturl.at/AKRX6 </a:t>
            </a:r>
          </a:p>
          <a:p>
            <a:pPr marL="18288" indent="0" algn="ctr">
              <a:buNone/>
            </a:pPr>
            <a:endParaRPr lang="en-US" sz="4400" dirty="0"/>
          </a:p>
          <a:p>
            <a:pPr marL="18288" indent="0" algn="ctr">
              <a:buNone/>
            </a:pPr>
            <a:r>
              <a:rPr lang="en-US" sz="4400" dirty="0"/>
              <a:t>More info: www.jgsee.kmutt.ac.th</a:t>
            </a:r>
          </a:p>
        </p:txBody>
      </p:sp>
    </p:spTree>
    <p:extLst>
      <p:ext uri="{BB962C8B-B14F-4D97-AF65-F5344CB8AC3E}">
        <p14:creationId xmlns:p14="http://schemas.microsoft.com/office/powerpoint/2010/main" val="3703213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76400"/>
            <a:ext cx="5192176" cy="3657600"/>
          </a:xfrm>
        </p:spPr>
      </p:pic>
    </p:spTree>
    <p:extLst>
      <p:ext uri="{BB962C8B-B14F-4D97-AF65-F5344CB8AC3E}">
        <p14:creationId xmlns:p14="http://schemas.microsoft.com/office/powerpoint/2010/main" val="235430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227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Period of study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01631468"/>
              </p:ext>
            </p:extLst>
          </p:nvPr>
        </p:nvGraphicFramePr>
        <p:xfrm>
          <a:off x="2133600" y="10746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0127" y="1929383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1" y="3084731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Maximum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127" y="4032766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Extension</a:t>
            </a:r>
          </a:p>
          <a:p>
            <a:r>
              <a:rPr lang="en-US" dirty="0"/>
              <a:t>(In the conditions of PhD student must passed </a:t>
            </a:r>
            <a:r>
              <a:rPr lang="en-US" dirty="0" err="1"/>
              <a:t>Defence</a:t>
            </a:r>
            <a:r>
              <a:rPr lang="en-US" dirty="0"/>
              <a:t> examination and waiting for the last IJ paper)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90600" y="2703731"/>
            <a:ext cx="70104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0601" y="3912298"/>
            <a:ext cx="70104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0600" y="5370731"/>
            <a:ext cx="70104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0126" y="2274166"/>
            <a:ext cx="225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Scholarship covered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8517" y="3464955"/>
            <a:ext cx="2369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Scholarship not covered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567" y="5658607"/>
            <a:ext cx="721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Scholarship covered only the courses in the program.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If you fail in any courses you have to pay by your own cost.</a:t>
            </a:r>
          </a:p>
        </p:txBody>
      </p:sp>
    </p:spTree>
    <p:extLst>
      <p:ext uri="{BB962C8B-B14F-4D97-AF65-F5344CB8AC3E}">
        <p14:creationId xmlns:p14="http://schemas.microsoft.com/office/powerpoint/2010/main" val="45832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 txBox="1">
            <a:spLocks/>
          </p:cNvSpPr>
          <p:nvPr/>
        </p:nvSpPr>
        <p:spPr>
          <a:xfrm>
            <a:off x="533400" y="1524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Withdrawal &amp; Retention</a:t>
            </a:r>
            <a:endParaRPr lang="th-TH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954813"/>
              </p:ext>
            </p:extLst>
          </p:nvPr>
        </p:nvGraphicFramePr>
        <p:xfrm>
          <a:off x="762000" y="1200400"/>
          <a:ext cx="7772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03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611600"/>
              </p:ext>
            </p:extLst>
          </p:nvPr>
        </p:nvGraphicFramePr>
        <p:xfrm>
          <a:off x="533400" y="1524000"/>
          <a:ext cx="8001000" cy="205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/>
          <a:lstStyle/>
          <a:p>
            <a:r>
              <a:rPr lang="en-US" sz="3800" dirty="0"/>
              <a:t>Thesis Examination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890" y="3581400"/>
            <a:ext cx="29995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Enrolling for thesis 1</a:t>
            </a:r>
            <a:r>
              <a:rPr lang="en-US" sz="1600" baseline="30000" dirty="0"/>
              <a:t>st</a:t>
            </a:r>
            <a:r>
              <a:rPr lang="en-US" sz="1600" dirty="0"/>
              <a:t> time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CE for PhD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QE for Master &amp; PhD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2 chances to exam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FF7C80"/>
                </a:solidFill>
              </a:rPr>
              <a:t>Failure in 2</a:t>
            </a:r>
            <a:r>
              <a:rPr lang="en-US" sz="1600" b="1" baseline="30000" dirty="0">
                <a:solidFill>
                  <a:srgbClr val="FF7C80"/>
                </a:solidFill>
              </a:rPr>
              <a:t>nd</a:t>
            </a:r>
            <a:r>
              <a:rPr lang="en-US" sz="1600" b="1" dirty="0">
                <a:solidFill>
                  <a:srgbClr val="FF7C80"/>
                </a:solidFill>
              </a:rPr>
              <a:t> exam = retire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0264" y="3583171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In each semester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Credit earn base on </a:t>
            </a:r>
            <a:br>
              <a:rPr lang="en-US" sz="1600" dirty="0"/>
            </a:br>
            <a:r>
              <a:rPr lang="en-US" sz="1600" dirty="0"/>
              <a:t>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2703" y="3576914"/>
            <a:ext cx="29514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After complete </a:t>
            </a:r>
            <a:br>
              <a:rPr lang="en-US" sz="1600" dirty="0"/>
            </a:br>
            <a:r>
              <a:rPr lang="en-US" sz="1600" dirty="0"/>
              <a:t>research work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Submit/publish all </a:t>
            </a:r>
            <a:br>
              <a:rPr lang="en-US" sz="1600" dirty="0"/>
            </a:br>
            <a:r>
              <a:rPr lang="en-US" sz="1600" dirty="0"/>
              <a:t>publication requirement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Open to public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30 mins presentation </a:t>
            </a:r>
            <a:br>
              <a:rPr lang="en-US" sz="1600" dirty="0"/>
            </a:br>
            <a:r>
              <a:rPr lang="en-US" sz="1600" dirty="0"/>
              <a:t>follow by Q&amp;A.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2 chances to exam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FF7C80"/>
                </a:solidFill>
              </a:rPr>
              <a:t>Failure in 2</a:t>
            </a:r>
            <a:r>
              <a:rPr lang="en-US" sz="1600" b="1" baseline="30000" dirty="0">
                <a:solidFill>
                  <a:srgbClr val="FF7C80"/>
                </a:solidFill>
              </a:rPr>
              <a:t>nd</a:t>
            </a:r>
            <a:r>
              <a:rPr lang="en-US" sz="1600" b="1" dirty="0">
                <a:solidFill>
                  <a:srgbClr val="FF7C80"/>
                </a:solidFill>
              </a:rPr>
              <a:t> exam = retire</a:t>
            </a:r>
          </a:p>
        </p:txBody>
      </p:sp>
      <p:cxnSp>
        <p:nvCxnSpPr>
          <p:cNvPr id="8" name="ตัวเชื่อมต่อตรง 5"/>
          <p:cNvCxnSpPr/>
          <p:nvPr/>
        </p:nvCxnSpPr>
        <p:spPr>
          <a:xfrm>
            <a:off x="3177365" y="3423568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5"/>
          <p:cNvCxnSpPr/>
          <p:nvPr/>
        </p:nvCxnSpPr>
        <p:spPr>
          <a:xfrm>
            <a:off x="5987901" y="3423568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98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/>
              <a:t>Comprehensive Examination (CE)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907737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72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/>
              <a:t>Qualifying Examination (QE)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7404812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6200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90500" y="37437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/>
              <a:t>Research Integrity (RI)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7144C-C87A-F711-13EB-3F39F22049AF}"/>
              </a:ext>
            </a:extLst>
          </p:cNvPr>
          <p:cNvSpPr txBox="1"/>
          <p:nvPr/>
        </p:nvSpPr>
        <p:spPr>
          <a:xfrm>
            <a:off x="609600" y="1206342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Graduate student who enrolls in year 2022 onwards must take theoretical training and practical training courses before taking a Qualifying Examination</a:t>
            </a:r>
            <a:r>
              <a:rPr lang="th-TH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(QE)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96724-273F-AF3B-8263-075FC036A3ED}"/>
              </a:ext>
            </a:extLst>
          </p:cNvPr>
          <p:cNvSpPr txBox="1"/>
          <p:nvPr/>
        </p:nvSpPr>
        <p:spPr>
          <a:xfrm>
            <a:off x="609600" y="2819400"/>
            <a:ext cx="8191500" cy="369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Theoretical training course: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A self-study online course via CITI Program (</a:t>
            </a:r>
            <a:r>
              <a:rPr lang="en-US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  <a:hlinkClick r:id="rId2"/>
              </a:rPr>
              <a:t>www.citiprogram.org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), offered in English language.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Practical training course: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Online course offered by Research, Innovation and Partnerships Office (RIPO), KMUTT. For Thai language the training will be held every month, for English language it will be held 3-4 rounds in a year. </a:t>
            </a:r>
            <a:b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b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training will be announced on RIPO website (</a:t>
            </a:r>
            <a:r>
              <a:rPr lang="en-US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  <a:hlinkClick r:id="rId3"/>
              </a:rPr>
              <a:t>https://ripo.kmutt.ac.th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Academic Section of JGSEE will inform all JGSEE faculty &amp; researcher when there is the announcement from RIPO.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407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27546" y="304800"/>
            <a:ext cx="86106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Thesis proposal Form (</a:t>
            </a:r>
            <a:r>
              <a:rPr lang="en-US" sz="3600" dirty="0">
                <a:hlinkClick r:id="rId2"/>
              </a:rPr>
              <a:t>AS10</a:t>
            </a:r>
            <a:r>
              <a:rPr lang="en-US" sz="3600" dirty="0"/>
              <a:t>)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978837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70926" y="5943600"/>
            <a:ext cx="5252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Deadline of submission is on 15 August 2022</a:t>
            </a:r>
          </a:p>
        </p:txBody>
      </p:sp>
    </p:spTree>
    <p:extLst>
      <p:ext uri="{BB962C8B-B14F-4D97-AF65-F5344CB8AC3E}">
        <p14:creationId xmlns:p14="http://schemas.microsoft.com/office/powerpoint/2010/main" val="1951077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6992</TotalTime>
  <Words>1609</Words>
  <Application>Microsoft Office PowerPoint</Application>
  <PresentationFormat>On-screen Show (4:3)</PresentationFormat>
  <Paragraphs>255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Palatino Linotype</vt:lpstr>
      <vt:lpstr>Times New Roman</vt:lpstr>
      <vt:lpstr>Wingdings</vt:lpstr>
      <vt:lpstr>Elemental</vt:lpstr>
      <vt:lpstr>PowerPoint Presentation</vt:lpstr>
      <vt:lpstr>PowerPoint Presentation</vt:lpstr>
      <vt:lpstr>PowerPoint Presentation</vt:lpstr>
      <vt:lpstr>PowerPoint Presentation</vt:lpstr>
      <vt:lpstr>Thesis Examination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Thesis Topic &amp; Committees Approval</vt:lpstr>
      <vt:lpstr>Process of Examinations Proposal, Progress, Defence</vt:lpstr>
      <vt:lpstr>Request for Thesis Examination</vt:lpstr>
      <vt:lpstr>PowerPoint Presentation</vt:lpstr>
      <vt:lpstr>After thesis Exam</vt:lpstr>
      <vt:lpstr>Thesis correction after defence</vt:lpstr>
      <vt:lpstr>Thesis correction after defence</vt:lpstr>
      <vt:lpstr>Modification Thesis Entitled</vt:lpstr>
      <vt:lpstr>PowerPoint Presentation</vt:lpstr>
      <vt:lpstr>Research fund</vt:lpstr>
      <vt:lpstr>Research fund</vt:lpstr>
      <vt:lpstr>Graduation Requirements</vt:lpstr>
      <vt:lpstr>Publications</vt:lpstr>
      <vt:lpstr>Writing author affiliation</vt:lpstr>
      <vt:lpstr>English requirement</vt:lpstr>
      <vt:lpstr>Plagiarism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Yuthasak_new</dc:creator>
  <cp:lastModifiedBy>YUTHASAK NGAMSAENG</cp:lastModifiedBy>
  <cp:revision>221</cp:revision>
  <dcterms:created xsi:type="dcterms:W3CDTF">2015-09-10T04:45:58Z</dcterms:created>
  <dcterms:modified xsi:type="dcterms:W3CDTF">2022-07-25T02:26:09Z</dcterms:modified>
</cp:coreProperties>
</file>